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74" r:id="rId1"/>
  </p:sldMasterIdLst>
  <p:notesMasterIdLst>
    <p:notesMasterId r:id="rId4"/>
  </p:notesMasterIdLst>
  <p:sldIdLst>
    <p:sldId id="276" r:id="rId2"/>
    <p:sldId id="277" r:id="rId3"/>
  </p:sldIdLst>
  <p:sldSz cx="9144000" cy="5143500" type="screen16x9"/>
  <p:notesSz cx="6645275" cy="9775825"/>
  <p:defaultTextStyle>
    <a:defPPr>
      <a:defRPr lang="ru-RU"/>
    </a:defPPr>
    <a:lvl1pPr marL="0" algn="l" defTabSz="91388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6940" algn="l" defTabSz="91388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3880" algn="l" defTabSz="91388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0820" algn="l" defTabSz="91388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7760" algn="l" defTabSz="91388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4700" algn="l" defTabSz="91388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1640" algn="l" defTabSz="91388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198580" algn="l" defTabSz="91388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5520" algn="l" defTabSz="91388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900FF"/>
    <a:srgbClr val="FFFF66"/>
    <a:srgbClr val="FF7C80"/>
    <a:srgbClr val="0000FF"/>
    <a:srgbClr val="CCFFFF"/>
    <a:srgbClr val="FF5050"/>
    <a:srgbClr val="66CCFF"/>
    <a:srgbClr val="6C0000"/>
    <a:srgbClr val="CCCC00"/>
    <a:srgbClr val="FFF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BC89EF96-8CEA-46FF-86C4-4CE0E7609802}" styleName="Светлый стиль 3 - акцент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48" d="100"/>
          <a:sy n="148" d="100"/>
        </p:scale>
        <p:origin x="-612" y="-90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879619" cy="488791"/>
          </a:xfrm>
          <a:prstGeom prst="rect">
            <a:avLst/>
          </a:prstGeom>
        </p:spPr>
        <p:txBody>
          <a:bodyPr vert="horz" lIns="89776" tIns="44888" rIns="89776" bIns="44888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764119" y="0"/>
            <a:ext cx="2879619" cy="488791"/>
          </a:xfrm>
          <a:prstGeom prst="rect">
            <a:avLst/>
          </a:prstGeom>
        </p:spPr>
        <p:txBody>
          <a:bodyPr vert="horz" lIns="89776" tIns="44888" rIns="89776" bIns="44888" rtlCol="0"/>
          <a:lstStyle>
            <a:lvl1pPr algn="r">
              <a:defRPr sz="1200"/>
            </a:lvl1pPr>
          </a:lstStyle>
          <a:p>
            <a:fld id="{DDDEAFCC-32B4-46F7-AF34-EC0BB3D44A0C}" type="datetimeFigureOut">
              <a:rPr lang="ru-RU" smtClean="0"/>
              <a:pPr/>
              <a:t>03.12.2019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5088" y="733425"/>
            <a:ext cx="6515100" cy="36655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89776" tIns="44888" rIns="89776" bIns="44888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64528" y="4643517"/>
            <a:ext cx="5316220" cy="4399121"/>
          </a:xfrm>
          <a:prstGeom prst="rect">
            <a:avLst/>
          </a:prstGeom>
        </p:spPr>
        <p:txBody>
          <a:bodyPr vert="horz" lIns="89776" tIns="44888" rIns="89776" bIns="44888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285337"/>
            <a:ext cx="2879619" cy="488791"/>
          </a:xfrm>
          <a:prstGeom prst="rect">
            <a:avLst/>
          </a:prstGeom>
        </p:spPr>
        <p:txBody>
          <a:bodyPr vert="horz" lIns="89776" tIns="44888" rIns="89776" bIns="44888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764119" y="9285337"/>
            <a:ext cx="2879619" cy="488791"/>
          </a:xfrm>
          <a:prstGeom prst="rect">
            <a:avLst/>
          </a:prstGeom>
        </p:spPr>
        <p:txBody>
          <a:bodyPr vert="horz" lIns="89776" tIns="44888" rIns="89776" bIns="44888" rtlCol="0" anchor="b"/>
          <a:lstStyle>
            <a:lvl1pPr algn="r">
              <a:defRPr sz="1200"/>
            </a:lvl1pPr>
          </a:lstStyle>
          <a:p>
            <a:fld id="{9566FF10-43DC-4E70-95CB-7E70B495F22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312445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388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6940" algn="l" defTabSz="91388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3880" algn="l" defTabSz="91388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0820" algn="l" defTabSz="91388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7760" algn="l" defTabSz="91388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4700" algn="l" defTabSz="91388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1640" algn="l" defTabSz="91388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98580" algn="l" defTabSz="91388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5520" algn="l" defTabSz="91388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97825"/>
            <a:ext cx="7772400" cy="1102519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688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377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066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755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444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132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9821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510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178698-2DAF-4205-989E-119A865DAD9B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03.12.2019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E9A3A9-DFA1-40C7-88AB-CB289B311021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49959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B90A5D-0F19-4155-9666-A82CFE2F2B2B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03.12.2019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E9A3A9-DFA1-40C7-88AB-CB289B311021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82337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6888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377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066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755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444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132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19821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510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7BFBF4-C179-4245-BAAC-5E58950C1388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03.12.2019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E9A3A9-DFA1-40C7-88AB-CB289B311021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478001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7F1E2A-C68F-49D7-9901-A7DE8E33490D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03.12.2019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E9A3A9-DFA1-40C7-88AB-CB289B311021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025233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6888" indent="0">
              <a:buNone/>
              <a:defRPr sz="2000" b="1"/>
            </a:lvl2pPr>
            <a:lvl3pPr marL="913776" indent="0">
              <a:buNone/>
              <a:defRPr sz="1800" b="1"/>
            </a:lvl3pPr>
            <a:lvl4pPr marL="1370664" indent="0">
              <a:buNone/>
              <a:defRPr sz="1600" b="1"/>
            </a:lvl4pPr>
            <a:lvl5pPr marL="1827552" indent="0">
              <a:buNone/>
              <a:defRPr sz="1600" b="1"/>
            </a:lvl5pPr>
            <a:lvl6pPr marL="2284441" indent="0">
              <a:buNone/>
              <a:defRPr sz="1600" b="1"/>
            </a:lvl6pPr>
            <a:lvl7pPr marL="2741328" indent="0">
              <a:buNone/>
              <a:defRPr sz="1600" b="1"/>
            </a:lvl7pPr>
            <a:lvl8pPr marL="3198216" indent="0">
              <a:buNone/>
              <a:defRPr sz="1600" b="1"/>
            </a:lvl8pPr>
            <a:lvl9pPr marL="3655105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9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6888" indent="0">
              <a:buNone/>
              <a:defRPr sz="2000" b="1"/>
            </a:lvl2pPr>
            <a:lvl3pPr marL="913776" indent="0">
              <a:buNone/>
              <a:defRPr sz="1800" b="1"/>
            </a:lvl3pPr>
            <a:lvl4pPr marL="1370664" indent="0">
              <a:buNone/>
              <a:defRPr sz="1600" b="1"/>
            </a:lvl4pPr>
            <a:lvl5pPr marL="1827552" indent="0">
              <a:buNone/>
              <a:defRPr sz="1600" b="1"/>
            </a:lvl5pPr>
            <a:lvl6pPr marL="2284441" indent="0">
              <a:buNone/>
              <a:defRPr sz="1600" b="1"/>
            </a:lvl6pPr>
            <a:lvl7pPr marL="2741328" indent="0">
              <a:buNone/>
              <a:defRPr sz="1600" b="1"/>
            </a:lvl7pPr>
            <a:lvl8pPr marL="3198216" indent="0">
              <a:buNone/>
              <a:defRPr sz="1600" b="1"/>
            </a:lvl8pPr>
            <a:lvl9pPr marL="3655105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9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A17C9B-71C3-4FCA-A1E9-041310CD5C98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03.12.2019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E9A3A9-DFA1-40C7-88AB-CB289B311021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99750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B9FBE3-C343-4F41-9EE0-115954BCBC08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03.12.2019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E9A3A9-DFA1-40C7-88AB-CB289B311021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403532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412500-C012-4294-A5F8-B28D1516178E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03.12.2019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E9A3A9-DFA1-40C7-88AB-CB289B311021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481219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7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1" y="204794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7" y="1076328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6888" indent="0">
              <a:buNone/>
              <a:defRPr sz="1200"/>
            </a:lvl2pPr>
            <a:lvl3pPr marL="913776" indent="0">
              <a:buNone/>
              <a:defRPr sz="1000"/>
            </a:lvl3pPr>
            <a:lvl4pPr marL="1370664" indent="0">
              <a:buNone/>
              <a:defRPr sz="900"/>
            </a:lvl4pPr>
            <a:lvl5pPr marL="1827552" indent="0">
              <a:buNone/>
              <a:defRPr sz="900"/>
            </a:lvl5pPr>
            <a:lvl6pPr marL="2284441" indent="0">
              <a:buNone/>
              <a:defRPr sz="900"/>
            </a:lvl6pPr>
            <a:lvl7pPr marL="2741328" indent="0">
              <a:buNone/>
              <a:defRPr sz="900"/>
            </a:lvl7pPr>
            <a:lvl8pPr marL="3198216" indent="0">
              <a:buNone/>
              <a:defRPr sz="900"/>
            </a:lvl8pPr>
            <a:lvl9pPr marL="3655105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BAD955-6B6D-4A75-92A6-3A96D5AA8D5E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03.12.2019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E9A3A9-DFA1-40C7-88AB-CB289B311021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782663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1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6888" indent="0">
              <a:buNone/>
              <a:defRPr sz="2800"/>
            </a:lvl2pPr>
            <a:lvl3pPr marL="913776" indent="0">
              <a:buNone/>
              <a:defRPr sz="2400"/>
            </a:lvl3pPr>
            <a:lvl4pPr marL="1370664" indent="0">
              <a:buNone/>
              <a:defRPr sz="2000"/>
            </a:lvl4pPr>
            <a:lvl5pPr marL="1827552" indent="0">
              <a:buNone/>
              <a:defRPr sz="2000"/>
            </a:lvl5pPr>
            <a:lvl6pPr marL="2284441" indent="0">
              <a:buNone/>
              <a:defRPr sz="2000"/>
            </a:lvl6pPr>
            <a:lvl7pPr marL="2741328" indent="0">
              <a:buNone/>
              <a:defRPr sz="2000"/>
            </a:lvl7pPr>
            <a:lvl8pPr marL="3198216" indent="0">
              <a:buNone/>
              <a:defRPr sz="2000"/>
            </a:lvl8pPr>
            <a:lvl9pPr marL="3655105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509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6888" indent="0">
              <a:buNone/>
              <a:defRPr sz="1200"/>
            </a:lvl2pPr>
            <a:lvl3pPr marL="913776" indent="0">
              <a:buNone/>
              <a:defRPr sz="1000"/>
            </a:lvl3pPr>
            <a:lvl4pPr marL="1370664" indent="0">
              <a:buNone/>
              <a:defRPr sz="900"/>
            </a:lvl4pPr>
            <a:lvl5pPr marL="1827552" indent="0">
              <a:buNone/>
              <a:defRPr sz="900"/>
            </a:lvl5pPr>
            <a:lvl6pPr marL="2284441" indent="0">
              <a:buNone/>
              <a:defRPr sz="900"/>
            </a:lvl6pPr>
            <a:lvl7pPr marL="2741328" indent="0">
              <a:buNone/>
              <a:defRPr sz="900"/>
            </a:lvl7pPr>
            <a:lvl8pPr marL="3198216" indent="0">
              <a:buNone/>
              <a:defRPr sz="900"/>
            </a:lvl8pPr>
            <a:lvl9pPr marL="3655105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76909D-4737-4DB5-BA0A-982B4534974F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03.12.2019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E9A3A9-DFA1-40C7-88AB-CB289B311021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182383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F7C81B-F0C8-4D1A-B630-63A3A181A1FB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03.12.2019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E9A3A9-DFA1-40C7-88AB-CB289B311021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22386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05980"/>
            <a:ext cx="2057400" cy="4388644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05980"/>
            <a:ext cx="6019800" cy="4388644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EB941F-5BEB-41AC-9A82-AE8129A0883F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03.12.2019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E9A3A9-DFA1-40C7-88AB-CB289B311021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0089162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7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267746" y="87475"/>
            <a:ext cx="5760640" cy="378042"/>
          </a:xfrm>
        </p:spPr>
        <p:txBody>
          <a:bodyPr>
            <a:noAutofit/>
          </a:bodyPr>
          <a:lstStyle>
            <a:lvl1pPr algn="l">
              <a:defRPr sz="2400" b="1">
                <a:solidFill>
                  <a:schemeClr val="accent5">
                    <a:lumMod val="75000"/>
                  </a:schemeClr>
                </a:solidFill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48A8527-A284-434F-B40D-9C953EBC2AEC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03.12.2019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6932836-BE5D-489F-BD42-7CDC870F2AC1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250776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378" tIns="45686" rIns="91378" bIns="45686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378" tIns="45686" rIns="91378" bIns="45686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 vert="horz" lIns="91378" tIns="45686" rIns="91378" bIns="45686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3776"/>
            <a:fld id="{23BF8F4E-64AD-4A2F-9885-0AB4C1F559DB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913776"/>
              <a:t>03.12.2019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4767264"/>
            <a:ext cx="2895600" cy="273844"/>
          </a:xfrm>
          <a:prstGeom prst="rect">
            <a:avLst/>
          </a:prstGeom>
        </p:spPr>
        <p:txBody>
          <a:bodyPr vert="horz" lIns="91378" tIns="45686" rIns="91378" bIns="45686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3776"/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</p:spPr>
        <p:txBody>
          <a:bodyPr vert="horz" lIns="91378" tIns="45686" rIns="91378" bIns="45686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3776"/>
            <a:fld id="{FFE9A3A9-DFA1-40C7-88AB-CB289B311021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913776"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401106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  <p:sldLayoutId id="2147483686" r:id="rId12"/>
  </p:sldLayoutIdLst>
  <p:hf sldNum="0" hdr="0" ftr="0" dt="0"/>
  <p:txStyles>
    <p:titleStyle>
      <a:lvl1pPr algn="ctr" defTabSz="913776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666" indent="-342666" algn="l" defTabSz="913776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443" indent="-285554" algn="l" defTabSz="913776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220" indent="-228444" algn="l" defTabSz="913776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599108" indent="-228444" algn="l" defTabSz="913776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5996" indent="-228444" algn="l" defTabSz="913776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2884" indent="-228444" algn="l" defTabSz="913776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69772" indent="-228444" algn="l" defTabSz="913776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6660" indent="-228444" algn="l" defTabSz="913776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3548" indent="-228444" algn="l" defTabSz="913776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377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6888" algn="l" defTabSz="91377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3776" algn="l" defTabSz="91377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0664" algn="l" defTabSz="91377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7552" algn="l" defTabSz="91377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4441" algn="l" defTabSz="91377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1328" algn="l" defTabSz="91377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8216" algn="l" defTabSz="91377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5105" algn="l" defTabSz="91377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98836" y="-8586"/>
            <a:ext cx="8845164" cy="307686"/>
          </a:xfrm>
          <a:prstGeom prst="rect">
            <a:avLst/>
          </a:prstGeom>
        </p:spPr>
        <p:txBody>
          <a:bodyPr wrap="square" lIns="91358" tIns="45675" rIns="91358" bIns="45675">
            <a:spAutoFit/>
          </a:bodyPr>
          <a:lstStyle/>
          <a:p>
            <a:pPr defTabSz="913568">
              <a:defRPr/>
            </a:pPr>
            <a:r>
              <a:rPr lang="ru-RU" sz="1400" b="1" u="sng" kern="0" dirty="0">
                <a:solidFill>
                  <a:sysClr val="windowText" lastClr="000000">
                    <a:lumMod val="50000"/>
                    <a:lumOff val="50000"/>
                  </a:sysClr>
                </a:solidFill>
                <a:uFill>
                  <a:solidFill>
                    <a:srgbClr val="FFC000"/>
                  </a:solidFill>
                </a:uFill>
                <a:ea typeface="PT Serif" panose="020A0603040505020204" pitchFamily="18" charset="-52"/>
                <a:cs typeface="Calibri" pitchFamily="34" charset="0"/>
              </a:rPr>
              <a:t>СХЕМА ПРИВЯЗКИ </a:t>
            </a:r>
            <a:r>
              <a:rPr lang="ru-RU" sz="1400" b="1" u="sng" kern="0" dirty="0" smtClean="0">
                <a:solidFill>
                  <a:sysClr val="windowText" lastClr="000000">
                    <a:lumMod val="50000"/>
                    <a:lumOff val="50000"/>
                  </a:sysClr>
                </a:solidFill>
                <a:uFill>
                  <a:solidFill>
                    <a:srgbClr val="FFC000"/>
                  </a:solidFill>
                </a:uFill>
                <a:ea typeface="PT Serif" panose="020A0603040505020204" pitchFamily="18" charset="-52"/>
                <a:cs typeface="Calibri" pitchFamily="34" charset="0"/>
              </a:rPr>
              <a:t>«</a:t>
            </a:r>
            <a:r>
              <a:rPr lang="ru-RU" sz="1400" b="1" u="sng" kern="0" dirty="0" smtClean="0">
                <a:solidFill>
                  <a:sysClr val="windowText" lastClr="000000">
                    <a:lumMod val="50000"/>
                    <a:lumOff val="50000"/>
                  </a:sysClr>
                </a:solidFill>
                <a:uFill>
                  <a:solidFill>
                    <a:srgbClr val="FFC000"/>
                  </a:solidFill>
                </a:uFill>
                <a:ea typeface="PT Serif" panose="020A0603040505020204" pitchFamily="18" charset="-52"/>
                <a:cs typeface="Calibri" pitchFamily="34" charset="0"/>
              </a:rPr>
              <a:t>ПЛАТ</a:t>
            </a:r>
            <a:r>
              <a:rPr lang="ru-RU" sz="1400" b="1" u="sng" kern="0" dirty="0">
                <a:solidFill>
                  <a:sysClr val="windowText" lastClr="000000">
                    <a:lumMod val="50000"/>
                    <a:lumOff val="50000"/>
                  </a:sysClr>
                </a:solidFill>
                <a:uFill>
                  <a:solidFill>
                    <a:srgbClr val="FFC000"/>
                  </a:solidFill>
                </a:uFill>
                <a:ea typeface="PT Serif" panose="020A0603040505020204" pitchFamily="18" charset="-52"/>
                <a:cs typeface="Calibri" pitchFamily="34" charset="0"/>
              </a:rPr>
              <a:t>Е</a:t>
            </a:r>
            <a:r>
              <a:rPr lang="ru-RU" sz="1400" b="1" u="sng" kern="0" dirty="0" smtClean="0">
                <a:solidFill>
                  <a:sysClr val="windowText" lastClr="000000">
                    <a:lumMod val="50000"/>
                    <a:lumOff val="50000"/>
                  </a:sysClr>
                </a:solidFill>
                <a:uFill>
                  <a:solidFill>
                    <a:srgbClr val="FFC000"/>
                  </a:solidFill>
                </a:uFill>
                <a:ea typeface="PT Serif" panose="020A0603040505020204" pitchFamily="18" charset="-52"/>
                <a:cs typeface="Calibri" pitchFamily="34" charset="0"/>
              </a:rPr>
              <a:t>ЖНЫЙ </a:t>
            </a:r>
            <a:r>
              <a:rPr lang="ru-RU" sz="1400" b="1" u="sng" kern="0" dirty="0">
                <a:solidFill>
                  <a:sysClr val="windowText" lastClr="000000">
                    <a:lumMod val="50000"/>
                    <a:lumOff val="50000"/>
                  </a:sysClr>
                </a:solidFill>
                <a:uFill>
                  <a:solidFill>
                    <a:srgbClr val="FFC000"/>
                  </a:solidFill>
                </a:uFill>
                <a:ea typeface="PT Serif" panose="020A0603040505020204" pitchFamily="18" charset="-52"/>
                <a:cs typeface="Calibri" pitchFamily="34" charset="0"/>
              </a:rPr>
              <a:t>ЦЕНТР</a:t>
            </a:r>
            <a:r>
              <a:rPr lang="en-US" sz="1400" b="1" u="sng" kern="0" dirty="0">
                <a:solidFill>
                  <a:sysClr val="windowText" lastClr="000000">
                    <a:lumMod val="50000"/>
                    <a:lumOff val="50000"/>
                  </a:sysClr>
                </a:solidFill>
                <a:uFill>
                  <a:solidFill>
                    <a:srgbClr val="FFC000"/>
                  </a:solidFill>
                </a:uFill>
                <a:ea typeface="PT Serif" panose="020A0603040505020204" pitchFamily="18" charset="-52"/>
                <a:cs typeface="Calibri" pitchFamily="34" charset="0"/>
              </a:rPr>
              <a:t> </a:t>
            </a:r>
            <a:r>
              <a:rPr lang="ru-RU" sz="1400" b="1" u="sng" kern="0" dirty="0">
                <a:solidFill>
                  <a:sysClr val="windowText" lastClr="000000">
                    <a:lumMod val="50000"/>
                    <a:lumOff val="50000"/>
                  </a:sysClr>
                </a:solidFill>
                <a:uFill>
                  <a:solidFill>
                    <a:srgbClr val="FFC000"/>
                  </a:solidFill>
                </a:uFill>
                <a:ea typeface="PT Serif" panose="020A0603040505020204" pitchFamily="18" charset="-52"/>
                <a:cs typeface="Calibri" pitchFamily="34" charset="0"/>
              </a:rPr>
              <a:t>-</a:t>
            </a:r>
            <a:r>
              <a:rPr lang="en-US" sz="1400" b="1" u="sng" kern="0" dirty="0">
                <a:solidFill>
                  <a:sysClr val="windowText" lastClr="000000">
                    <a:lumMod val="50000"/>
                    <a:lumOff val="50000"/>
                  </a:sysClr>
                </a:solidFill>
                <a:uFill>
                  <a:solidFill>
                    <a:srgbClr val="FFC000"/>
                  </a:solidFill>
                </a:uFill>
                <a:ea typeface="PT Serif" panose="020A0603040505020204" pitchFamily="18" charset="-52"/>
                <a:cs typeface="Calibri" pitchFamily="34" charset="0"/>
              </a:rPr>
              <a:t> </a:t>
            </a:r>
            <a:r>
              <a:rPr lang="ru-RU" sz="1400" b="1" u="sng" kern="0" dirty="0">
                <a:solidFill>
                  <a:sysClr val="windowText" lastClr="000000">
                    <a:lumMod val="50000"/>
                    <a:lumOff val="50000"/>
                  </a:sysClr>
                </a:solidFill>
                <a:uFill>
                  <a:solidFill>
                    <a:srgbClr val="FFC000"/>
                  </a:solidFill>
                </a:uFill>
                <a:ea typeface="PT Serif" panose="020A0603040505020204" pitchFamily="18" charset="-52"/>
                <a:cs typeface="Calibri" pitchFamily="34" charset="0"/>
              </a:rPr>
              <a:t>ЦЕНТР СПЕЦИАЛИЗАЦИИ</a:t>
            </a:r>
            <a:r>
              <a:rPr lang="en-US" sz="1400" b="1" u="sng" kern="0" dirty="0">
                <a:solidFill>
                  <a:sysClr val="windowText" lastClr="000000">
                    <a:lumMod val="50000"/>
                    <a:lumOff val="50000"/>
                  </a:sysClr>
                </a:solidFill>
                <a:uFill>
                  <a:solidFill>
                    <a:srgbClr val="FFC000"/>
                  </a:solidFill>
                </a:uFill>
                <a:ea typeface="PT Serif" panose="020A0603040505020204" pitchFamily="18" charset="-52"/>
                <a:cs typeface="Calibri" pitchFamily="34" charset="0"/>
              </a:rPr>
              <a:t> </a:t>
            </a:r>
            <a:r>
              <a:rPr lang="ru-RU" sz="1400" b="1" u="sng" kern="0" dirty="0">
                <a:solidFill>
                  <a:sysClr val="windowText" lastClr="000000">
                    <a:lumMod val="50000"/>
                    <a:lumOff val="50000"/>
                  </a:sysClr>
                </a:solidFill>
                <a:uFill>
                  <a:solidFill>
                    <a:srgbClr val="FFC000"/>
                  </a:solidFill>
                </a:uFill>
                <a:ea typeface="PT Serif" panose="020A0603040505020204" pitchFamily="18" charset="-52"/>
                <a:cs typeface="Calibri" pitchFamily="34" charset="0"/>
              </a:rPr>
              <a:t>-</a:t>
            </a:r>
            <a:r>
              <a:rPr lang="en-US" sz="1400" b="1" u="sng" kern="0" dirty="0">
                <a:solidFill>
                  <a:sysClr val="windowText" lastClr="000000">
                    <a:lumMod val="50000"/>
                    <a:lumOff val="50000"/>
                  </a:sysClr>
                </a:solidFill>
                <a:uFill>
                  <a:solidFill>
                    <a:srgbClr val="FFC000"/>
                  </a:solidFill>
                </a:uFill>
                <a:ea typeface="PT Serif" panose="020A0603040505020204" pitchFamily="18" charset="-52"/>
                <a:cs typeface="Calibri" pitchFamily="34" charset="0"/>
              </a:rPr>
              <a:t> </a:t>
            </a:r>
            <a:r>
              <a:rPr lang="ru-RU" sz="1400" b="1" u="sng" kern="0" dirty="0">
                <a:solidFill>
                  <a:sysClr val="windowText" lastClr="000000">
                    <a:lumMod val="50000"/>
                    <a:lumOff val="50000"/>
                  </a:sysClr>
                </a:solidFill>
                <a:uFill>
                  <a:solidFill>
                    <a:srgbClr val="FFC000"/>
                  </a:solidFill>
                </a:uFill>
                <a:ea typeface="PT Serif" panose="020A0603040505020204" pitchFamily="18" charset="-52"/>
                <a:cs typeface="Calibri" pitchFamily="34" charset="0"/>
              </a:rPr>
              <a:t>ТОФК»</a:t>
            </a:r>
          </a:p>
        </p:txBody>
      </p:sp>
      <p:sp>
        <p:nvSpPr>
          <p:cNvPr id="20" name="Скругленный прямоугольник 19"/>
          <p:cNvSpPr/>
          <p:nvPr/>
        </p:nvSpPr>
        <p:spPr>
          <a:xfrm>
            <a:off x="3747989" y="339502"/>
            <a:ext cx="1794711" cy="702098"/>
          </a:xfrm>
          <a:prstGeom prst="roundRect">
            <a:avLst/>
          </a:prstGeom>
          <a:solidFill>
            <a:srgbClr val="F8FBFE"/>
          </a:solidFill>
          <a:ln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7916" tIns="38958" rIns="77916" bIns="38958" rtlCol="0" anchor="ctr"/>
          <a:lstStyle/>
          <a:p>
            <a:pPr algn="ctr" defTabSz="913464"/>
            <a:r>
              <a:rPr lang="ru-RU" sz="900" b="1" cap="all" dirty="0">
                <a:solidFill>
                  <a:srgbClr val="92D050"/>
                </a:solidFill>
                <a:ea typeface="Open Sans Condensed" panose="020B0604020202020204" charset="0"/>
                <a:cs typeface="Open Sans Condensed" panose="020B0604020202020204" charset="0"/>
              </a:rPr>
              <a:t>РЦ</a:t>
            </a:r>
          </a:p>
          <a:p>
            <a:pPr algn="ctr" defTabSz="913464"/>
            <a:r>
              <a:rPr lang="ru-RU" sz="900" b="1" cap="all" dirty="0">
                <a:solidFill>
                  <a:srgbClr val="92D050"/>
                </a:solidFill>
                <a:ea typeface="Open Sans Condensed" panose="020B0604020202020204" charset="0"/>
                <a:cs typeface="Open Sans Condensed" panose="020B0604020202020204" charset="0"/>
              </a:rPr>
              <a:t>УФК по Нижегородской области </a:t>
            </a:r>
          </a:p>
          <a:p>
            <a:pPr algn="ctr" defTabSz="913464"/>
            <a:r>
              <a:rPr lang="ru-RU" sz="700" b="1" cap="all" dirty="0">
                <a:solidFill>
                  <a:prstClr val="black">
                    <a:lumMod val="50000"/>
                    <a:lumOff val="50000"/>
                  </a:prstClr>
                </a:solidFill>
                <a:ea typeface="Open Sans Condensed" panose="020B0604020202020204" charset="0"/>
                <a:cs typeface="Open Sans Condensed" panose="020B0604020202020204" charset="0"/>
              </a:rPr>
              <a:t>(</a:t>
            </a:r>
            <a:r>
              <a:rPr lang="ru-RU" sz="600" b="1" cap="all" dirty="0">
                <a:solidFill>
                  <a:prstClr val="black">
                    <a:lumMod val="50000"/>
                    <a:lumOff val="50000"/>
                  </a:prstClr>
                </a:solidFill>
                <a:ea typeface="Open Sans Condensed" panose="020B0604020202020204" charset="0"/>
                <a:cs typeface="Open Sans Condensed" panose="020B0604020202020204" charset="0"/>
              </a:rPr>
              <a:t>МСК </a:t>
            </a:r>
            <a:r>
              <a:rPr lang="ru-RU" sz="700" b="1" cap="all" dirty="0">
                <a:solidFill>
                  <a:prstClr val="black">
                    <a:lumMod val="50000"/>
                    <a:lumOff val="50000"/>
                  </a:prstClr>
                </a:solidFill>
                <a:ea typeface="Open Sans Condensed" panose="020B0604020202020204" charset="0"/>
                <a:cs typeface="Open Sans Condensed" panose="020B0604020202020204" charset="0"/>
              </a:rPr>
              <a:t>+0)</a:t>
            </a:r>
          </a:p>
        </p:txBody>
      </p:sp>
      <p:sp>
        <p:nvSpPr>
          <p:cNvPr id="21" name="Овал 20"/>
          <p:cNvSpPr/>
          <p:nvPr/>
        </p:nvSpPr>
        <p:spPr>
          <a:xfrm>
            <a:off x="298837" y="1036721"/>
            <a:ext cx="2055614" cy="670933"/>
          </a:xfrm>
          <a:prstGeom prst="ellipse">
            <a:avLst/>
          </a:prstGeom>
          <a:solidFill>
            <a:srgbClr val="F8FBFE"/>
          </a:solidFill>
          <a:ln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7916" tIns="38958" rIns="77916" bIns="38958" rtlCol="0" anchor="ctr"/>
          <a:lstStyle/>
          <a:p>
            <a:pPr algn="ctr" defTabSz="913464"/>
            <a:r>
              <a:rPr lang="ru-RU" sz="900" b="1" cap="all" dirty="0">
                <a:solidFill>
                  <a:srgbClr val="AC75D5"/>
                </a:solidFill>
                <a:ea typeface="Open Sans Condensed" panose="020B0604020202020204" charset="0"/>
                <a:cs typeface="Open Sans Condensed" panose="020B0604020202020204" charset="0"/>
              </a:rPr>
              <a:t>ЦС</a:t>
            </a:r>
          </a:p>
          <a:p>
            <a:pPr algn="ctr" defTabSz="913464"/>
            <a:r>
              <a:rPr lang="ru-RU" sz="900" b="1" cap="all" dirty="0">
                <a:solidFill>
                  <a:srgbClr val="AC75D5"/>
                </a:solidFill>
                <a:ea typeface="Open Sans Condensed" panose="020B0604020202020204" charset="0"/>
                <a:cs typeface="Open Sans Condensed" panose="020B0604020202020204" charset="0"/>
              </a:rPr>
              <a:t>УФК по </a:t>
            </a:r>
            <a:endParaRPr lang="ru-RU" sz="900" b="1" cap="all" dirty="0" smtClean="0">
              <a:solidFill>
                <a:srgbClr val="AC75D5"/>
              </a:solidFill>
              <a:ea typeface="Open Sans Condensed" panose="020B0604020202020204" charset="0"/>
              <a:cs typeface="Open Sans Condensed" panose="020B0604020202020204" charset="0"/>
            </a:endParaRPr>
          </a:p>
          <a:p>
            <a:pPr algn="ctr" defTabSz="913464"/>
            <a:r>
              <a:rPr lang="ru-RU" sz="900" b="1" cap="all" dirty="0" smtClean="0">
                <a:solidFill>
                  <a:srgbClr val="AC75D5"/>
                </a:solidFill>
                <a:ea typeface="Open Sans Condensed" panose="020B0604020202020204" charset="0"/>
                <a:cs typeface="Open Sans Condensed" panose="020B0604020202020204" charset="0"/>
              </a:rPr>
              <a:t>г. Санкт-Петербургу </a:t>
            </a:r>
            <a:endParaRPr lang="ru-RU" sz="900" b="1" cap="all" dirty="0">
              <a:solidFill>
                <a:srgbClr val="AC75D5"/>
              </a:solidFill>
              <a:ea typeface="Open Sans Condensed" panose="020B0604020202020204" charset="0"/>
              <a:cs typeface="Open Sans Condensed" panose="020B0604020202020204" charset="0"/>
            </a:endParaRPr>
          </a:p>
          <a:p>
            <a:pPr algn="ctr" defTabSz="913464"/>
            <a:r>
              <a:rPr lang="ru-RU" sz="700" b="1" cap="all" dirty="0">
                <a:solidFill>
                  <a:prstClr val="black">
                    <a:lumMod val="50000"/>
                    <a:lumOff val="50000"/>
                  </a:prstClr>
                </a:solidFill>
                <a:ea typeface="Open Sans Condensed" panose="020B0604020202020204" charset="0"/>
                <a:cs typeface="Open Sans Condensed" panose="020B0604020202020204" charset="0"/>
              </a:rPr>
              <a:t>(</a:t>
            </a:r>
            <a:r>
              <a:rPr lang="ru-RU" sz="600" b="1" cap="all" dirty="0">
                <a:solidFill>
                  <a:prstClr val="black">
                    <a:lumMod val="50000"/>
                    <a:lumOff val="50000"/>
                  </a:prstClr>
                </a:solidFill>
                <a:ea typeface="Open Sans Condensed" panose="020B0604020202020204" charset="0"/>
                <a:cs typeface="Open Sans Condensed" panose="020B0604020202020204" charset="0"/>
              </a:rPr>
              <a:t>МСК</a:t>
            </a:r>
            <a:r>
              <a:rPr lang="ru-RU" sz="700" b="1" cap="all" dirty="0">
                <a:solidFill>
                  <a:prstClr val="black">
                    <a:lumMod val="50000"/>
                    <a:lumOff val="50000"/>
                  </a:prstClr>
                </a:solidFill>
                <a:ea typeface="Open Sans Condensed" panose="020B0604020202020204" charset="0"/>
                <a:cs typeface="Open Sans Condensed" panose="020B0604020202020204" charset="0"/>
              </a:rPr>
              <a:t> +0)</a:t>
            </a:r>
          </a:p>
        </p:txBody>
      </p:sp>
      <p:sp>
        <p:nvSpPr>
          <p:cNvPr id="22" name="Овал 21"/>
          <p:cNvSpPr/>
          <p:nvPr/>
        </p:nvSpPr>
        <p:spPr>
          <a:xfrm>
            <a:off x="6668598" y="987573"/>
            <a:ext cx="2187878" cy="670933"/>
          </a:xfrm>
          <a:prstGeom prst="ellipse">
            <a:avLst/>
          </a:prstGeom>
          <a:solidFill>
            <a:srgbClr val="F8FBFE"/>
          </a:solidFill>
          <a:ln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7916" tIns="38958" rIns="77916" bIns="38958" rtlCol="0" anchor="ctr"/>
          <a:lstStyle/>
          <a:p>
            <a:pPr algn="ctr" defTabSz="913464"/>
            <a:r>
              <a:rPr lang="ru-RU" sz="900" b="1" cap="all" dirty="0">
                <a:solidFill>
                  <a:srgbClr val="AC75D5"/>
                </a:solidFill>
                <a:ea typeface="Open Sans Condensed" panose="020B0604020202020204" charset="0"/>
                <a:cs typeface="Open Sans Condensed" panose="020B0604020202020204" charset="0"/>
              </a:rPr>
              <a:t>ЦС</a:t>
            </a:r>
          </a:p>
          <a:p>
            <a:pPr algn="ctr" defTabSz="913464"/>
            <a:r>
              <a:rPr lang="ru-RU" sz="900" b="1" cap="all" dirty="0">
                <a:solidFill>
                  <a:srgbClr val="AC75D5"/>
                </a:solidFill>
                <a:ea typeface="Open Sans Condensed" panose="020B0604020202020204" charset="0"/>
                <a:cs typeface="Open Sans Condensed" panose="020B0604020202020204" charset="0"/>
              </a:rPr>
              <a:t>УФК по Краснодарскому </a:t>
            </a:r>
            <a:r>
              <a:rPr lang="ru-RU" sz="900" b="1" cap="all" dirty="0" smtClean="0">
                <a:solidFill>
                  <a:srgbClr val="AC75D5"/>
                </a:solidFill>
                <a:ea typeface="Open Sans Condensed" panose="020B0604020202020204" charset="0"/>
                <a:cs typeface="Open Sans Condensed" panose="020B0604020202020204" charset="0"/>
              </a:rPr>
              <a:t>краю</a:t>
            </a:r>
          </a:p>
          <a:p>
            <a:pPr algn="ctr" defTabSz="913464"/>
            <a:r>
              <a:rPr lang="ru-RU" sz="900" b="1" cap="all" dirty="0" smtClean="0">
                <a:solidFill>
                  <a:srgbClr val="AC75D5"/>
                </a:solidFill>
                <a:ea typeface="Open Sans Condensed" panose="020B0604020202020204" charset="0"/>
                <a:cs typeface="Open Sans Condensed" panose="020B0604020202020204" charset="0"/>
              </a:rPr>
              <a:t> </a:t>
            </a:r>
            <a:r>
              <a:rPr lang="ru-RU" sz="700" b="1" cap="all" dirty="0">
                <a:solidFill>
                  <a:prstClr val="black">
                    <a:lumMod val="50000"/>
                    <a:lumOff val="50000"/>
                  </a:prstClr>
                </a:solidFill>
                <a:ea typeface="Open Sans Condensed" panose="020B0604020202020204" charset="0"/>
                <a:cs typeface="Open Sans Condensed" panose="020B0604020202020204" charset="0"/>
              </a:rPr>
              <a:t>(</a:t>
            </a:r>
            <a:r>
              <a:rPr lang="ru-RU" sz="600" b="1" cap="all" dirty="0">
                <a:solidFill>
                  <a:prstClr val="black">
                    <a:lumMod val="50000"/>
                    <a:lumOff val="50000"/>
                  </a:prstClr>
                </a:solidFill>
                <a:ea typeface="Open Sans Condensed" panose="020B0604020202020204" charset="0"/>
                <a:cs typeface="Open Sans Condensed" panose="020B0604020202020204" charset="0"/>
              </a:rPr>
              <a:t>МСК</a:t>
            </a:r>
            <a:r>
              <a:rPr lang="ru-RU" sz="700" b="1" cap="all" dirty="0">
                <a:solidFill>
                  <a:prstClr val="black">
                    <a:lumMod val="50000"/>
                    <a:lumOff val="50000"/>
                  </a:prstClr>
                </a:solidFill>
                <a:ea typeface="Open Sans Condensed" panose="020B0604020202020204" charset="0"/>
                <a:cs typeface="Open Sans Condensed" panose="020B0604020202020204" charset="0"/>
              </a:rPr>
              <a:t>+0)</a:t>
            </a:r>
          </a:p>
        </p:txBody>
      </p:sp>
      <p:sp>
        <p:nvSpPr>
          <p:cNvPr id="27" name="Овал 26"/>
          <p:cNvSpPr/>
          <p:nvPr/>
        </p:nvSpPr>
        <p:spPr>
          <a:xfrm>
            <a:off x="3671915" y="1586499"/>
            <a:ext cx="1946858" cy="625211"/>
          </a:xfrm>
          <a:prstGeom prst="ellipse">
            <a:avLst/>
          </a:prstGeom>
          <a:solidFill>
            <a:srgbClr val="F8FBFE"/>
          </a:solidFill>
          <a:ln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7916" tIns="38958" rIns="77916" bIns="38958" rtlCol="0" anchor="ctr"/>
          <a:lstStyle/>
          <a:p>
            <a:pPr algn="ctr" defTabSz="913464"/>
            <a:r>
              <a:rPr lang="ru-RU" sz="900" b="1" cap="all" dirty="0">
                <a:solidFill>
                  <a:srgbClr val="AC75D5"/>
                </a:solidFill>
                <a:ea typeface="Open Sans Condensed" panose="020B0604020202020204" charset="0"/>
                <a:cs typeface="Open Sans Condensed" panose="020B0604020202020204" charset="0"/>
              </a:rPr>
              <a:t>ЦС</a:t>
            </a:r>
          </a:p>
          <a:p>
            <a:pPr algn="ctr" defTabSz="913464"/>
            <a:r>
              <a:rPr lang="ru-RU" sz="900" b="1" cap="all" dirty="0">
                <a:solidFill>
                  <a:srgbClr val="AC75D5"/>
                </a:solidFill>
                <a:ea typeface="Open Sans Condensed" panose="020B0604020202020204" charset="0"/>
                <a:cs typeface="Open Sans Condensed" panose="020B0604020202020204" charset="0"/>
              </a:rPr>
              <a:t>УФК по Самарской области</a:t>
            </a:r>
          </a:p>
          <a:p>
            <a:pPr algn="ctr" defTabSz="913464"/>
            <a:r>
              <a:rPr lang="ru-RU" sz="900" b="1" cap="all" dirty="0">
                <a:solidFill>
                  <a:prstClr val="black">
                    <a:lumMod val="50000"/>
                    <a:lumOff val="50000"/>
                  </a:prstClr>
                </a:solidFill>
                <a:ea typeface="Open Sans Condensed" panose="020B0604020202020204" charset="0"/>
                <a:cs typeface="Open Sans Condensed" panose="020B0604020202020204" charset="0"/>
              </a:rPr>
              <a:t>(</a:t>
            </a:r>
            <a:r>
              <a:rPr lang="ru-RU" sz="800" b="1" cap="all" dirty="0">
                <a:solidFill>
                  <a:prstClr val="black">
                    <a:lumMod val="50000"/>
                    <a:lumOff val="50000"/>
                  </a:prstClr>
                </a:solidFill>
                <a:ea typeface="Open Sans Condensed" panose="020B0604020202020204" charset="0"/>
                <a:cs typeface="Open Sans Condensed" panose="020B0604020202020204" charset="0"/>
              </a:rPr>
              <a:t>МСК</a:t>
            </a:r>
            <a:r>
              <a:rPr lang="ru-RU" sz="900" b="1" cap="all" dirty="0">
                <a:solidFill>
                  <a:prstClr val="black">
                    <a:lumMod val="50000"/>
                    <a:lumOff val="50000"/>
                  </a:prstClr>
                </a:solidFill>
                <a:ea typeface="Open Sans Condensed" panose="020B0604020202020204" charset="0"/>
                <a:cs typeface="Open Sans Condensed" panose="020B0604020202020204" charset="0"/>
              </a:rPr>
              <a:t> +1)</a:t>
            </a:r>
          </a:p>
        </p:txBody>
      </p:sp>
      <p:sp>
        <p:nvSpPr>
          <p:cNvPr id="30" name="Прямоугольник 29"/>
          <p:cNvSpPr/>
          <p:nvPr/>
        </p:nvSpPr>
        <p:spPr>
          <a:xfrm>
            <a:off x="298836" y="1851670"/>
            <a:ext cx="2040915" cy="3228482"/>
          </a:xfrm>
          <a:prstGeom prst="rect">
            <a:avLst/>
          </a:prstGeom>
          <a:solidFill>
            <a:srgbClr val="F8FBFE"/>
          </a:solidFill>
          <a:ln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7916" tIns="38958" rIns="77916" bIns="38958" rtlCol="0" anchor="ctr"/>
          <a:lstStyle/>
          <a:p>
            <a:pPr algn="ctr" defTabSz="913464">
              <a:lnSpc>
                <a:spcPts val="700"/>
              </a:lnSpc>
            </a:pPr>
            <a:r>
              <a:rPr lang="ru-RU" sz="700" dirty="0">
                <a:solidFill>
                  <a:srgbClr val="9900FF"/>
                </a:solidFill>
              </a:rPr>
              <a:t>1. УФК по Архангельской области и Ненецкому автономному </a:t>
            </a:r>
            <a:r>
              <a:rPr lang="ru-RU" sz="700" dirty="0" smtClean="0">
                <a:solidFill>
                  <a:srgbClr val="9900FF"/>
                </a:solidFill>
              </a:rPr>
              <a:t>округу</a:t>
            </a:r>
            <a:endParaRPr lang="ru-RU" sz="700" u="sng" dirty="0">
              <a:solidFill>
                <a:srgbClr val="9900FF"/>
              </a:solidFill>
            </a:endParaRPr>
          </a:p>
          <a:p>
            <a:pPr algn="ctr" defTabSz="913464">
              <a:lnSpc>
                <a:spcPts val="700"/>
              </a:lnSpc>
            </a:pPr>
            <a:r>
              <a:rPr lang="ru-RU" sz="700" dirty="0">
                <a:solidFill>
                  <a:srgbClr val="9900FF"/>
                </a:solidFill>
              </a:rPr>
              <a:t>2.УФК по Вологодской </a:t>
            </a:r>
            <a:r>
              <a:rPr lang="ru-RU" sz="700" dirty="0" smtClean="0">
                <a:solidFill>
                  <a:srgbClr val="9900FF"/>
                </a:solidFill>
              </a:rPr>
              <a:t>области</a:t>
            </a:r>
            <a:endParaRPr lang="ru-RU" sz="700" dirty="0">
              <a:solidFill>
                <a:srgbClr val="9900FF"/>
              </a:solidFill>
            </a:endParaRPr>
          </a:p>
          <a:p>
            <a:pPr algn="ctr" defTabSz="913464">
              <a:lnSpc>
                <a:spcPts val="700"/>
              </a:lnSpc>
            </a:pPr>
            <a:r>
              <a:rPr lang="ru-RU" sz="700" dirty="0">
                <a:solidFill>
                  <a:srgbClr val="9900FF"/>
                </a:solidFill>
              </a:rPr>
              <a:t>3. УФК по Калининградской области </a:t>
            </a:r>
            <a:r>
              <a:rPr lang="ru-RU" sz="7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(</a:t>
            </a:r>
            <a:r>
              <a:rPr lang="ru-RU" sz="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МСК</a:t>
            </a:r>
            <a:r>
              <a:rPr lang="ru-RU" sz="7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-1)</a:t>
            </a:r>
          </a:p>
          <a:p>
            <a:pPr algn="ctr" defTabSz="913464">
              <a:lnSpc>
                <a:spcPts val="700"/>
              </a:lnSpc>
            </a:pPr>
            <a:r>
              <a:rPr lang="ru-RU" sz="700" dirty="0">
                <a:solidFill>
                  <a:srgbClr val="9900FF"/>
                </a:solidFill>
              </a:rPr>
              <a:t>4. УФК по Республике </a:t>
            </a:r>
            <a:r>
              <a:rPr lang="ru-RU" sz="700" dirty="0" smtClean="0">
                <a:solidFill>
                  <a:srgbClr val="9900FF"/>
                </a:solidFill>
              </a:rPr>
              <a:t>Карелия</a:t>
            </a:r>
            <a:endParaRPr lang="ru-RU" sz="700" dirty="0">
              <a:solidFill>
                <a:srgbClr val="9900FF"/>
              </a:solidFill>
            </a:endParaRPr>
          </a:p>
          <a:p>
            <a:pPr algn="ctr" defTabSz="913464">
              <a:lnSpc>
                <a:spcPts val="700"/>
              </a:lnSpc>
            </a:pPr>
            <a:r>
              <a:rPr lang="ru-RU" sz="700" dirty="0">
                <a:solidFill>
                  <a:srgbClr val="9900FF"/>
                </a:solidFill>
              </a:rPr>
              <a:t>5. УФК по Республике </a:t>
            </a:r>
            <a:r>
              <a:rPr lang="ru-RU" sz="700" dirty="0" smtClean="0">
                <a:solidFill>
                  <a:srgbClr val="9900FF"/>
                </a:solidFill>
              </a:rPr>
              <a:t>Коми</a:t>
            </a:r>
            <a:endParaRPr lang="ru-RU" sz="700" dirty="0">
              <a:solidFill>
                <a:srgbClr val="9900FF"/>
              </a:solidFill>
            </a:endParaRPr>
          </a:p>
          <a:p>
            <a:pPr algn="ctr" defTabSz="913464">
              <a:lnSpc>
                <a:spcPts val="700"/>
              </a:lnSpc>
            </a:pPr>
            <a:r>
              <a:rPr lang="ru-RU" sz="700" dirty="0">
                <a:solidFill>
                  <a:srgbClr val="9900FF"/>
                </a:solidFill>
              </a:rPr>
              <a:t>6. УФК по Ленинградской </a:t>
            </a:r>
            <a:r>
              <a:rPr lang="ru-RU" sz="700" dirty="0" smtClean="0">
                <a:solidFill>
                  <a:srgbClr val="9900FF"/>
                </a:solidFill>
              </a:rPr>
              <a:t>области</a:t>
            </a:r>
            <a:endParaRPr lang="ru-RU" sz="700" dirty="0">
              <a:solidFill>
                <a:srgbClr val="9900FF"/>
              </a:solidFill>
            </a:endParaRPr>
          </a:p>
          <a:p>
            <a:pPr algn="ctr" defTabSz="913464">
              <a:lnSpc>
                <a:spcPts val="700"/>
              </a:lnSpc>
            </a:pPr>
            <a:r>
              <a:rPr lang="ru-RU" sz="700" dirty="0">
                <a:solidFill>
                  <a:srgbClr val="9900FF"/>
                </a:solidFill>
              </a:rPr>
              <a:t>7. УФК по Мурманской </a:t>
            </a:r>
            <a:r>
              <a:rPr lang="ru-RU" sz="700" dirty="0" smtClean="0">
                <a:solidFill>
                  <a:srgbClr val="9900FF"/>
                </a:solidFill>
              </a:rPr>
              <a:t>области</a:t>
            </a:r>
            <a:endParaRPr lang="ru-RU" sz="700" dirty="0">
              <a:solidFill>
                <a:srgbClr val="9900FF"/>
              </a:solidFill>
            </a:endParaRPr>
          </a:p>
          <a:p>
            <a:pPr algn="ctr" defTabSz="913464">
              <a:lnSpc>
                <a:spcPts val="700"/>
              </a:lnSpc>
            </a:pPr>
            <a:r>
              <a:rPr lang="ru-RU" sz="700" dirty="0">
                <a:solidFill>
                  <a:srgbClr val="9900FF"/>
                </a:solidFill>
              </a:rPr>
              <a:t>8. УФК по Новгородской </a:t>
            </a:r>
            <a:r>
              <a:rPr lang="ru-RU" sz="700" dirty="0" smtClean="0">
                <a:solidFill>
                  <a:srgbClr val="9900FF"/>
                </a:solidFill>
              </a:rPr>
              <a:t>области</a:t>
            </a:r>
            <a:endParaRPr lang="ru-RU" sz="700" dirty="0">
              <a:solidFill>
                <a:srgbClr val="9900FF"/>
              </a:solidFill>
            </a:endParaRPr>
          </a:p>
          <a:p>
            <a:pPr algn="ctr" defTabSz="913464">
              <a:lnSpc>
                <a:spcPts val="700"/>
              </a:lnSpc>
            </a:pPr>
            <a:r>
              <a:rPr lang="ru-RU" sz="700" dirty="0">
                <a:solidFill>
                  <a:srgbClr val="9900FF"/>
                </a:solidFill>
              </a:rPr>
              <a:t>9. УФК по Псковской </a:t>
            </a:r>
            <a:r>
              <a:rPr lang="ru-RU" sz="700" dirty="0" smtClean="0">
                <a:solidFill>
                  <a:srgbClr val="9900FF"/>
                </a:solidFill>
              </a:rPr>
              <a:t>области</a:t>
            </a:r>
            <a:endParaRPr lang="ru-RU" sz="700" dirty="0">
              <a:solidFill>
                <a:srgbClr val="9900FF"/>
              </a:solidFill>
            </a:endParaRPr>
          </a:p>
          <a:p>
            <a:pPr algn="ctr" defTabSz="913464">
              <a:lnSpc>
                <a:spcPts val="700"/>
              </a:lnSpc>
            </a:pPr>
            <a:r>
              <a:rPr lang="ru-RU" sz="700" dirty="0">
                <a:solidFill>
                  <a:srgbClr val="9900FF"/>
                </a:solidFill>
              </a:rPr>
              <a:t>10. УФК по Нижегородской </a:t>
            </a:r>
            <a:r>
              <a:rPr lang="ru-RU" sz="700" dirty="0" smtClean="0">
                <a:solidFill>
                  <a:srgbClr val="9900FF"/>
                </a:solidFill>
              </a:rPr>
              <a:t>области</a:t>
            </a:r>
            <a:endParaRPr lang="ru-RU" sz="700" dirty="0">
              <a:solidFill>
                <a:srgbClr val="9900FF"/>
              </a:solidFill>
            </a:endParaRPr>
          </a:p>
          <a:p>
            <a:pPr algn="ctr" defTabSz="913464">
              <a:lnSpc>
                <a:spcPts val="700"/>
              </a:lnSpc>
            </a:pPr>
            <a:r>
              <a:rPr lang="ru-RU" sz="700" dirty="0">
                <a:solidFill>
                  <a:srgbClr val="9900FF"/>
                </a:solidFill>
              </a:rPr>
              <a:t>11. УФК по </a:t>
            </a:r>
            <a:r>
              <a:rPr lang="ru-RU" sz="700" dirty="0" smtClean="0">
                <a:solidFill>
                  <a:srgbClr val="9900FF"/>
                </a:solidFill>
              </a:rPr>
              <a:t>Санкт-Петербургу</a:t>
            </a:r>
            <a:endParaRPr lang="ru-RU" sz="700" dirty="0">
              <a:solidFill>
                <a:srgbClr val="9900FF"/>
              </a:solidFill>
            </a:endParaRPr>
          </a:p>
          <a:p>
            <a:pPr algn="ctr" defTabSz="913464">
              <a:lnSpc>
                <a:spcPts val="700"/>
              </a:lnSpc>
            </a:pPr>
            <a:r>
              <a:rPr lang="ru-RU" sz="700" dirty="0">
                <a:solidFill>
                  <a:srgbClr val="9900FF"/>
                </a:solidFill>
              </a:rPr>
              <a:t>12. УФК по Смоленской области </a:t>
            </a:r>
            <a:endParaRPr lang="ru-RU" sz="700" dirty="0" smtClean="0">
              <a:solidFill>
                <a:srgbClr val="9900FF"/>
              </a:solidFill>
            </a:endParaRPr>
          </a:p>
          <a:p>
            <a:pPr algn="ctr" defTabSz="913464">
              <a:lnSpc>
                <a:spcPts val="700"/>
              </a:lnSpc>
            </a:pPr>
            <a:r>
              <a:rPr lang="ru-RU" sz="700" dirty="0" smtClean="0">
                <a:solidFill>
                  <a:srgbClr val="9900FF"/>
                </a:solidFill>
              </a:rPr>
              <a:t>13</a:t>
            </a:r>
            <a:r>
              <a:rPr lang="ru-RU" sz="700" dirty="0">
                <a:solidFill>
                  <a:srgbClr val="9900FF"/>
                </a:solidFill>
              </a:rPr>
              <a:t>. УФК по Тамбовской </a:t>
            </a:r>
            <a:r>
              <a:rPr lang="ru-RU" sz="700" dirty="0" smtClean="0">
                <a:solidFill>
                  <a:srgbClr val="9900FF"/>
                </a:solidFill>
              </a:rPr>
              <a:t>области</a:t>
            </a:r>
            <a:endParaRPr lang="ru-RU" sz="700" dirty="0">
              <a:solidFill>
                <a:srgbClr val="9900FF"/>
              </a:solidFill>
            </a:endParaRPr>
          </a:p>
          <a:p>
            <a:pPr algn="ctr" defTabSz="913464">
              <a:lnSpc>
                <a:spcPts val="700"/>
              </a:lnSpc>
            </a:pPr>
            <a:r>
              <a:rPr lang="ru-RU" sz="700" dirty="0">
                <a:solidFill>
                  <a:srgbClr val="9900FF"/>
                </a:solidFill>
              </a:rPr>
              <a:t>14. УФК по Тверской области </a:t>
            </a:r>
            <a:endParaRPr lang="ru-RU" sz="700" dirty="0" smtClean="0">
              <a:solidFill>
                <a:srgbClr val="9900FF"/>
              </a:solidFill>
            </a:endParaRPr>
          </a:p>
          <a:p>
            <a:pPr algn="ctr" defTabSz="913464">
              <a:lnSpc>
                <a:spcPts val="700"/>
              </a:lnSpc>
            </a:pPr>
            <a:r>
              <a:rPr lang="ru-RU" sz="700" dirty="0" smtClean="0">
                <a:solidFill>
                  <a:srgbClr val="9900FF"/>
                </a:solidFill>
              </a:rPr>
              <a:t>15</a:t>
            </a:r>
            <a:r>
              <a:rPr lang="ru-RU" sz="700" dirty="0">
                <a:solidFill>
                  <a:srgbClr val="9900FF"/>
                </a:solidFill>
              </a:rPr>
              <a:t>. УФК по Тульской области </a:t>
            </a:r>
            <a:endParaRPr lang="ru-RU" sz="700" dirty="0" smtClean="0">
              <a:solidFill>
                <a:srgbClr val="9900FF"/>
              </a:solidFill>
            </a:endParaRPr>
          </a:p>
          <a:p>
            <a:pPr algn="ctr" defTabSz="913464">
              <a:lnSpc>
                <a:spcPts val="700"/>
              </a:lnSpc>
            </a:pPr>
            <a:r>
              <a:rPr lang="ru-RU" sz="700" dirty="0" smtClean="0">
                <a:solidFill>
                  <a:srgbClr val="9900FF"/>
                </a:solidFill>
              </a:rPr>
              <a:t>16</a:t>
            </a:r>
            <a:r>
              <a:rPr lang="ru-RU" sz="700" dirty="0">
                <a:solidFill>
                  <a:srgbClr val="9900FF"/>
                </a:solidFill>
              </a:rPr>
              <a:t>. УФК по Ярославской области </a:t>
            </a:r>
            <a:endParaRPr lang="ru-RU" sz="700" dirty="0" smtClean="0">
              <a:solidFill>
                <a:srgbClr val="9900FF"/>
              </a:solidFill>
            </a:endParaRPr>
          </a:p>
          <a:p>
            <a:pPr algn="ctr" defTabSz="913464">
              <a:lnSpc>
                <a:spcPts val="700"/>
              </a:lnSpc>
            </a:pPr>
            <a:r>
              <a:rPr lang="ru-RU" sz="700" dirty="0" smtClean="0">
                <a:solidFill>
                  <a:srgbClr val="9900FF"/>
                </a:solidFill>
              </a:rPr>
              <a:t>17</a:t>
            </a:r>
            <a:r>
              <a:rPr lang="ru-RU" sz="700" dirty="0">
                <a:solidFill>
                  <a:srgbClr val="9900FF"/>
                </a:solidFill>
              </a:rPr>
              <a:t>.  УФК по Белгородской </a:t>
            </a:r>
            <a:r>
              <a:rPr lang="ru-RU" sz="700" dirty="0" smtClean="0">
                <a:solidFill>
                  <a:srgbClr val="9900FF"/>
                </a:solidFill>
              </a:rPr>
              <a:t>области</a:t>
            </a:r>
            <a:endParaRPr lang="ru-RU" sz="700" dirty="0">
              <a:solidFill>
                <a:srgbClr val="9900FF"/>
              </a:solidFill>
            </a:endParaRPr>
          </a:p>
          <a:p>
            <a:pPr algn="ctr" defTabSz="913464">
              <a:lnSpc>
                <a:spcPts val="700"/>
              </a:lnSpc>
            </a:pPr>
            <a:r>
              <a:rPr lang="ru-RU" sz="700" dirty="0">
                <a:solidFill>
                  <a:srgbClr val="9900FF"/>
                </a:solidFill>
              </a:rPr>
              <a:t>18. УФК по Брянской </a:t>
            </a:r>
            <a:r>
              <a:rPr lang="ru-RU" sz="700" dirty="0" smtClean="0">
                <a:solidFill>
                  <a:srgbClr val="9900FF"/>
                </a:solidFill>
              </a:rPr>
              <a:t>области</a:t>
            </a:r>
            <a:endParaRPr lang="ru-RU" sz="700" dirty="0">
              <a:solidFill>
                <a:srgbClr val="9900FF"/>
              </a:solidFill>
            </a:endParaRPr>
          </a:p>
          <a:p>
            <a:pPr algn="ctr" defTabSz="913464">
              <a:lnSpc>
                <a:spcPts val="700"/>
              </a:lnSpc>
            </a:pPr>
            <a:r>
              <a:rPr lang="ru-RU" sz="700" dirty="0">
                <a:solidFill>
                  <a:srgbClr val="9900FF"/>
                </a:solidFill>
              </a:rPr>
              <a:t>19. УФК по Владимирской </a:t>
            </a:r>
            <a:r>
              <a:rPr lang="ru-RU" sz="700" dirty="0" smtClean="0">
                <a:solidFill>
                  <a:srgbClr val="9900FF"/>
                </a:solidFill>
              </a:rPr>
              <a:t>области</a:t>
            </a:r>
            <a:endParaRPr lang="ru-RU" sz="700" dirty="0">
              <a:solidFill>
                <a:srgbClr val="9900FF"/>
              </a:solidFill>
            </a:endParaRPr>
          </a:p>
          <a:p>
            <a:pPr algn="ctr" defTabSz="913464">
              <a:lnSpc>
                <a:spcPts val="700"/>
              </a:lnSpc>
            </a:pPr>
            <a:r>
              <a:rPr lang="ru-RU" sz="700" dirty="0">
                <a:solidFill>
                  <a:srgbClr val="9900FF"/>
                </a:solidFill>
              </a:rPr>
              <a:t>20. УФК по Воронежской </a:t>
            </a:r>
            <a:r>
              <a:rPr lang="ru-RU" sz="700" dirty="0" smtClean="0">
                <a:solidFill>
                  <a:srgbClr val="9900FF"/>
                </a:solidFill>
              </a:rPr>
              <a:t>области</a:t>
            </a:r>
            <a:endParaRPr lang="ru-RU" sz="700" dirty="0">
              <a:solidFill>
                <a:srgbClr val="9900FF"/>
              </a:solidFill>
            </a:endParaRPr>
          </a:p>
          <a:p>
            <a:pPr algn="ctr" defTabSz="913464">
              <a:lnSpc>
                <a:spcPts val="700"/>
              </a:lnSpc>
            </a:pPr>
            <a:r>
              <a:rPr lang="ru-RU" sz="700" dirty="0">
                <a:solidFill>
                  <a:srgbClr val="9900FF"/>
                </a:solidFill>
              </a:rPr>
              <a:t>21. УФК по Ивановской </a:t>
            </a:r>
            <a:r>
              <a:rPr lang="ru-RU" sz="700" dirty="0" smtClean="0">
                <a:solidFill>
                  <a:srgbClr val="9900FF"/>
                </a:solidFill>
              </a:rPr>
              <a:t>области</a:t>
            </a:r>
            <a:endParaRPr lang="ru-RU" sz="700" dirty="0">
              <a:solidFill>
                <a:srgbClr val="9900FF"/>
              </a:solidFill>
            </a:endParaRPr>
          </a:p>
          <a:p>
            <a:pPr algn="ctr" defTabSz="913464">
              <a:lnSpc>
                <a:spcPts val="700"/>
              </a:lnSpc>
            </a:pPr>
            <a:r>
              <a:rPr lang="ru-RU" sz="700" dirty="0">
                <a:solidFill>
                  <a:srgbClr val="9900FF"/>
                </a:solidFill>
              </a:rPr>
              <a:t>22. УФК по Калужской </a:t>
            </a:r>
            <a:r>
              <a:rPr lang="ru-RU" sz="700" dirty="0" smtClean="0">
                <a:solidFill>
                  <a:srgbClr val="9900FF"/>
                </a:solidFill>
              </a:rPr>
              <a:t>области</a:t>
            </a:r>
            <a:endParaRPr lang="ru-RU" sz="700" dirty="0">
              <a:solidFill>
                <a:srgbClr val="9900FF"/>
              </a:solidFill>
            </a:endParaRPr>
          </a:p>
          <a:p>
            <a:pPr algn="ctr" defTabSz="913464">
              <a:lnSpc>
                <a:spcPts val="700"/>
              </a:lnSpc>
            </a:pPr>
            <a:r>
              <a:rPr lang="ru-RU" sz="700" dirty="0">
                <a:solidFill>
                  <a:srgbClr val="9900FF"/>
                </a:solidFill>
              </a:rPr>
              <a:t>23. УФК по Костромской </a:t>
            </a:r>
            <a:r>
              <a:rPr lang="ru-RU" sz="700" dirty="0" smtClean="0">
                <a:solidFill>
                  <a:srgbClr val="9900FF"/>
                </a:solidFill>
              </a:rPr>
              <a:t>области</a:t>
            </a:r>
            <a:endParaRPr lang="ru-RU" sz="700" dirty="0">
              <a:solidFill>
                <a:srgbClr val="9900FF"/>
              </a:solidFill>
            </a:endParaRPr>
          </a:p>
          <a:p>
            <a:pPr algn="ctr" defTabSz="913464">
              <a:lnSpc>
                <a:spcPts val="700"/>
              </a:lnSpc>
            </a:pPr>
            <a:r>
              <a:rPr lang="ru-RU" sz="700" dirty="0">
                <a:solidFill>
                  <a:srgbClr val="9900FF"/>
                </a:solidFill>
              </a:rPr>
              <a:t>24. УФК по Курской </a:t>
            </a:r>
            <a:r>
              <a:rPr lang="ru-RU" sz="700" dirty="0" smtClean="0">
                <a:solidFill>
                  <a:srgbClr val="9900FF"/>
                </a:solidFill>
              </a:rPr>
              <a:t>области</a:t>
            </a:r>
            <a:endParaRPr lang="ru-RU" sz="700" dirty="0">
              <a:solidFill>
                <a:srgbClr val="9900FF"/>
              </a:solidFill>
            </a:endParaRPr>
          </a:p>
          <a:p>
            <a:pPr algn="ctr" defTabSz="913464">
              <a:lnSpc>
                <a:spcPts val="700"/>
              </a:lnSpc>
            </a:pPr>
            <a:r>
              <a:rPr lang="ru-RU" sz="700" dirty="0">
                <a:solidFill>
                  <a:srgbClr val="9900FF"/>
                </a:solidFill>
              </a:rPr>
              <a:t>25. УФК по Липецкой </a:t>
            </a:r>
            <a:r>
              <a:rPr lang="ru-RU" sz="700" dirty="0" smtClean="0">
                <a:solidFill>
                  <a:srgbClr val="9900FF"/>
                </a:solidFill>
              </a:rPr>
              <a:t>области</a:t>
            </a:r>
            <a:endParaRPr lang="ru-RU" sz="700" dirty="0">
              <a:solidFill>
                <a:srgbClr val="9900FF"/>
              </a:solidFill>
            </a:endParaRPr>
          </a:p>
          <a:p>
            <a:pPr algn="ctr" defTabSz="913464">
              <a:lnSpc>
                <a:spcPts val="700"/>
              </a:lnSpc>
            </a:pPr>
            <a:r>
              <a:rPr lang="ru-RU" sz="700" dirty="0">
                <a:solidFill>
                  <a:srgbClr val="9900FF"/>
                </a:solidFill>
              </a:rPr>
              <a:t>26. УФК по Орловской </a:t>
            </a:r>
            <a:r>
              <a:rPr lang="ru-RU" sz="700" dirty="0" smtClean="0">
                <a:solidFill>
                  <a:srgbClr val="9900FF"/>
                </a:solidFill>
              </a:rPr>
              <a:t>области</a:t>
            </a:r>
            <a:endParaRPr lang="ru-RU" sz="700" dirty="0">
              <a:solidFill>
                <a:srgbClr val="9900FF"/>
              </a:solidFill>
            </a:endParaRPr>
          </a:p>
          <a:p>
            <a:pPr algn="ctr" defTabSz="913464">
              <a:lnSpc>
                <a:spcPts val="700"/>
              </a:lnSpc>
            </a:pPr>
            <a:r>
              <a:rPr lang="ru-RU" sz="700" dirty="0">
                <a:solidFill>
                  <a:srgbClr val="9900FF"/>
                </a:solidFill>
              </a:rPr>
              <a:t>27. УФК по Рязанской </a:t>
            </a:r>
            <a:r>
              <a:rPr lang="ru-RU" sz="700" dirty="0" smtClean="0">
                <a:solidFill>
                  <a:srgbClr val="9900FF"/>
                </a:solidFill>
              </a:rPr>
              <a:t>области</a:t>
            </a:r>
            <a:endParaRPr lang="ru-RU" sz="700" dirty="0">
              <a:solidFill>
                <a:srgbClr val="9900FF"/>
              </a:solidFill>
            </a:endParaRPr>
          </a:p>
          <a:p>
            <a:pPr algn="ctr" defTabSz="913464">
              <a:lnSpc>
                <a:spcPts val="700"/>
              </a:lnSpc>
            </a:pPr>
            <a:r>
              <a:rPr lang="ru-RU" sz="700" dirty="0">
                <a:solidFill>
                  <a:srgbClr val="9900FF"/>
                </a:solidFill>
              </a:rPr>
              <a:t>28. УФК по Кировской </a:t>
            </a:r>
            <a:r>
              <a:rPr lang="ru-RU" sz="700" dirty="0" smtClean="0">
                <a:solidFill>
                  <a:srgbClr val="9900FF"/>
                </a:solidFill>
              </a:rPr>
              <a:t>области</a:t>
            </a:r>
            <a:endParaRPr lang="ru-RU" sz="700" dirty="0">
              <a:solidFill>
                <a:srgbClr val="9900FF"/>
              </a:solidFill>
            </a:endParaRPr>
          </a:p>
          <a:p>
            <a:pPr algn="ctr" defTabSz="913464">
              <a:lnSpc>
                <a:spcPts val="700"/>
              </a:lnSpc>
            </a:pPr>
            <a:r>
              <a:rPr lang="ru-RU" sz="700" dirty="0">
                <a:solidFill>
                  <a:srgbClr val="9900FF"/>
                </a:solidFill>
              </a:rPr>
              <a:t>29. УФК по Республике Марий </a:t>
            </a:r>
            <a:r>
              <a:rPr lang="ru-RU" sz="700" dirty="0" smtClean="0">
                <a:solidFill>
                  <a:srgbClr val="9900FF"/>
                </a:solidFill>
              </a:rPr>
              <a:t>Эл</a:t>
            </a:r>
            <a:endParaRPr lang="ru-RU" sz="700" dirty="0">
              <a:solidFill>
                <a:srgbClr val="9900FF"/>
              </a:solidFill>
            </a:endParaRPr>
          </a:p>
          <a:p>
            <a:pPr algn="ctr" defTabSz="913464">
              <a:lnSpc>
                <a:spcPts val="700"/>
              </a:lnSpc>
            </a:pPr>
            <a:r>
              <a:rPr lang="ru-RU" sz="700" dirty="0">
                <a:solidFill>
                  <a:srgbClr val="9900FF"/>
                </a:solidFill>
              </a:rPr>
              <a:t>30. УФК по Чувашской </a:t>
            </a:r>
            <a:r>
              <a:rPr lang="ru-RU" sz="700" dirty="0" smtClean="0">
                <a:solidFill>
                  <a:srgbClr val="9900FF"/>
                </a:solidFill>
              </a:rPr>
              <a:t>республике</a:t>
            </a:r>
            <a:endParaRPr lang="ru-RU" sz="700" dirty="0">
              <a:solidFill>
                <a:srgbClr val="9900FF"/>
              </a:solidFill>
            </a:endParaRPr>
          </a:p>
          <a:p>
            <a:pPr algn="ctr" defTabSz="913464">
              <a:lnSpc>
                <a:spcPts val="700"/>
              </a:lnSpc>
            </a:pPr>
            <a:r>
              <a:rPr lang="ru-RU" sz="700" dirty="0">
                <a:solidFill>
                  <a:srgbClr val="9900FF"/>
                </a:solidFill>
              </a:rPr>
              <a:t>31. УФК по Республике </a:t>
            </a:r>
            <a:r>
              <a:rPr lang="ru-RU" sz="700" dirty="0" smtClean="0">
                <a:solidFill>
                  <a:srgbClr val="9900FF"/>
                </a:solidFill>
              </a:rPr>
              <a:t>Татарстан</a:t>
            </a:r>
            <a:endParaRPr lang="ru-RU" sz="700" dirty="0">
              <a:solidFill>
                <a:srgbClr val="9900FF"/>
              </a:solidFill>
            </a:endParaRPr>
          </a:p>
          <a:p>
            <a:pPr algn="ctr" defTabSz="913464">
              <a:lnSpc>
                <a:spcPts val="700"/>
              </a:lnSpc>
            </a:pPr>
            <a:r>
              <a:rPr lang="ru-RU" sz="700" dirty="0">
                <a:solidFill>
                  <a:srgbClr val="9900FF"/>
                </a:solidFill>
              </a:rPr>
              <a:t>32. УФК по Республике </a:t>
            </a:r>
            <a:r>
              <a:rPr lang="ru-RU" sz="700" dirty="0" smtClean="0">
                <a:solidFill>
                  <a:srgbClr val="9900FF"/>
                </a:solidFill>
              </a:rPr>
              <a:t>Мордовия</a:t>
            </a:r>
            <a:endParaRPr lang="ru-RU" sz="700" dirty="0">
              <a:solidFill>
                <a:srgbClr val="9900FF"/>
              </a:solidFill>
            </a:endParaRPr>
          </a:p>
          <a:p>
            <a:pPr algn="ctr" defTabSz="913464">
              <a:lnSpc>
                <a:spcPts val="700"/>
              </a:lnSpc>
            </a:pPr>
            <a:r>
              <a:rPr lang="ru-RU" sz="700" dirty="0">
                <a:solidFill>
                  <a:srgbClr val="9900FF"/>
                </a:solidFill>
              </a:rPr>
              <a:t>33. УФК по Пензенской </a:t>
            </a:r>
            <a:r>
              <a:rPr lang="ru-RU" sz="700" dirty="0" smtClean="0">
                <a:solidFill>
                  <a:srgbClr val="9900FF"/>
                </a:solidFill>
              </a:rPr>
              <a:t>области</a:t>
            </a:r>
            <a:endParaRPr lang="ru-RU" sz="700" dirty="0">
              <a:solidFill>
                <a:srgbClr val="9900FF"/>
              </a:solidFill>
            </a:endParaRPr>
          </a:p>
        </p:txBody>
      </p:sp>
      <p:sp>
        <p:nvSpPr>
          <p:cNvPr id="31" name="Прямоугольник 30"/>
          <p:cNvSpPr/>
          <p:nvPr/>
        </p:nvSpPr>
        <p:spPr>
          <a:xfrm>
            <a:off x="3671916" y="2571750"/>
            <a:ext cx="1946858" cy="1442962"/>
          </a:xfrm>
          <a:prstGeom prst="rect">
            <a:avLst/>
          </a:prstGeom>
          <a:solidFill>
            <a:srgbClr val="F8FBFE"/>
          </a:solidFill>
          <a:ln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7916" tIns="38958" rIns="77916" bIns="38958" rtlCol="0" anchor="ctr"/>
          <a:lstStyle/>
          <a:p>
            <a:pPr defTabSz="913464"/>
            <a:endParaRPr lang="ru-RU" sz="700" dirty="0">
              <a:solidFill>
                <a:prstClr val="black"/>
              </a:solidFill>
            </a:endParaRPr>
          </a:p>
          <a:p>
            <a:pPr algn="ctr" defTabSz="913464"/>
            <a:r>
              <a:rPr lang="ru-RU" sz="700" dirty="0">
                <a:solidFill>
                  <a:srgbClr val="9900FF"/>
                </a:solidFill>
              </a:rPr>
              <a:t>1. УФК по Саратовской области </a:t>
            </a:r>
            <a:r>
              <a:rPr lang="ru-RU" sz="7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(</a:t>
            </a:r>
            <a:r>
              <a:rPr lang="ru-RU" sz="6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МСК</a:t>
            </a:r>
            <a:r>
              <a:rPr lang="ru-RU" sz="7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ru-RU" sz="7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+</a:t>
            </a:r>
            <a:r>
              <a:rPr lang="ru-RU" sz="7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0)</a:t>
            </a:r>
            <a:endParaRPr lang="ru-RU" sz="7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algn="ctr" defTabSz="913464"/>
            <a:r>
              <a:rPr lang="ru-RU" sz="700" dirty="0">
                <a:solidFill>
                  <a:srgbClr val="9900FF"/>
                </a:solidFill>
              </a:rPr>
              <a:t>2. УФК по Ульяновской области </a:t>
            </a:r>
            <a:r>
              <a:rPr lang="ru-RU" sz="7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(</a:t>
            </a:r>
            <a:r>
              <a:rPr lang="ru-RU" sz="6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МСК</a:t>
            </a:r>
            <a:r>
              <a:rPr lang="ru-RU" sz="7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ru-RU" sz="7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+</a:t>
            </a:r>
            <a:r>
              <a:rPr lang="ru-RU" sz="7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1)</a:t>
            </a:r>
            <a:endParaRPr lang="ru-RU" sz="7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algn="ctr" defTabSz="913464"/>
            <a:r>
              <a:rPr lang="ru-RU" sz="700" dirty="0">
                <a:solidFill>
                  <a:srgbClr val="9900FF"/>
                </a:solidFill>
              </a:rPr>
              <a:t>3. УФК по Удмуртской республике </a:t>
            </a:r>
            <a:r>
              <a:rPr lang="ru-RU" sz="7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(</a:t>
            </a:r>
            <a:r>
              <a:rPr lang="ru-RU" sz="6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МСК</a:t>
            </a:r>
            <a:r>
              <a:rPr lang="ru-RU" sz="7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ru-RU" sz="7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+</a:t>
            </a:r>
            <a:r>
              <a:rPr lang="ru-RU" sz="7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1)</a:t>
            </a:r>
            <a:endParaRPr lang="ru-RU" sz="7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algn="ctr" defTabSz="913464"/>
            <a:r>
              <a:rPr lang="ru-RU" sz="700" dirty="0">
                <a:solidFill>
                  <a:srgbClr val="9900FF"/>
                </a:solidFill>
              </a:rPr>
              <a:t>4. УФК по Пермскому краю</a:t>
            </a:r>
            <a:r>
              <a:rPr lang="ru-RU" sz="700" dirty="0">
                <a:solidFill>
                  <a:prstClr val="black"/>
                </a:solidFill>
              </a:rPr>
              <a:t> </a:t>
            </a:r>
            <a:r>
              <a:rPr lang="ru-RU" sz="7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(</a:t>
            </a:r>
            <a:r>
              <a:rPr lang="ru-RU" sz="6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МСК</a:t>
            </a:r>
            <a:r>
              <a:rPr lang="ru-RU" sz="7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ru-RU" sz="7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+</a:t>
            </a:r>
            <a:r>
              <a:rPr lang="ru-RU" sz="7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2)</a:t>
            </a:r>
            <a:endParaRPr lang="ru-RU" sz="7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algn="ctr" defTabSz="913464"/>
            <a:r>
              <a:rPr lang="ru-RU" sz="700" dirty="0">
                <a:solidFill>
                  <a:srgbClr val="9900FF"/>
                </a:solidFill>
              </a:rPr>
              <a:t>5. УФК по Оренбургской области </a:t>
            </a:r>
            <a:r>
              <a:rPr lang="ru-RU" sz="7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(</a:t>
            </a:r>
            <a:r>
              <a:rPr lang="ru-RU" sz="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МСК</a:t>
            </a:r>
            <a:r>
              <a:rPr lang="ru-RU" sz="7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+2)</a:t>
            </a:r>
          </a:p>
          <a:p>
            <a:pPr algn="ctr" defTabSz="913464"/>
            <a:r>
              <a:rPr lang="ru-RU" sz="700" dirty="0" smtClean="0">
                <a:solidFill>
                  <a:srgbClr val="9900FF"/>
                </a:solidFill>
              </a:rPr>
              <a:t>6</a:t>
            </a:r>
            <a:r>
              <a:rPr lang="ru-RU" sz="700" dirty="0">
                <a:solidFill>
                  <a:srgbClr val="9900FF"/>
                </a:solidFill>
              </a:rPr>
              <a:t>. УФК по Республике Башкортостан </a:t>
            </a:r>
            <a:r>
              <a:rPr lang="ru-RU" sz="7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(</a:t>
            </a:r>
            <a:r>
              <a:rPr lang="ru-RU" sz="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МСК</a:t>
            </a:r>
            <a:r>
              <a:rPr lang="ru-RU" sz="7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+2)</a:t>
            </a:r>
          </a:p>
          <a:p>
            <a:pPr algn="ctr" defTabSz="913464"/>
            <a:r>
              <a:rPr lang="ru-RU" sz="700" dirty="0" smtClean="0">
                <a:solidFill>
                  <a:srgbClr val="9900FF"/>
                </a:solidFill>
              </a:rPr>
              <a:t>7</a:t>
            </a:r>
            <a:r>
              <a:rPr lang="ru-RU" sz="700" dirty="0">
                <a:solidFill>
                  <a:srgbClr val="9900FF"/>
                </a:solidFill>
              </a:rPr>
              <a:t>. УФК по Свердловской области </a:t>
            </a:r>
            <a:r>
              <a:rPr lang="ru-RU" sz="7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(</a:t>
            </a:r>
            <a:r>
              <a:rPr lang="ru-RU" sz="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МСК</a:t>
            </a:r>
            <a:r>
              <a:rPr lang="ru-RU" sz="7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+2)</a:t>
            </a:r>
          </a:p>
          <a:p>
            <a:pPr algn="ctr" defTabSz="913464"/>
            <a:r>
              <a:rPr lang="ru-RU" sz="700" dirty="0" smtClean="0">
                <a:solidFill>
                  <a:srgbClr val="9900FF"/>
                </a:solidFill>
              </a:rPr>
              <a:t>8</a:t>
            </a:r>
            <a:r>
              <a:rPr lang="ru-RU" sz="700" dirty="0">
                <a:solidFill>
                  <a:srgbClr val="9900FF"/>
                </a:solidFill>
              </a:rPr>
              <a:t>. УФК по Тюменской области  </a:t>
            </a:r>
            <a:r>
              <a:rPr lang="ru-RU" sz="7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(</a:t>
            </a:r>
            <a:r>
              <a:rPr lang="ru-RU" sz="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МСК</a:t>
            </a:r>
            <a:r>
              <a:rPr lang="ru-RU" sz="7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+2)</a:t>
            </a:r>
          </a:p>
          <a:p>
            <a:pPr algn="ctr" defTabSz="913464"/>
            <a:r>
              <a:rPr lang="ru-RU" sz="700" dirty="0" smtClean="0">
                <a:solidFill>
                  <a:srgbClr val="9900FF"/>
                </a:solidFill>
              </a:rPr>
              <a:t>9</a:t>
            </a:r>
            <a:r>
              <a:rPr lang="ru-RU" sz="700" dirty="0">
                <a:solidFill>
                  <a:srgbClr val="9900FF"/>
                </a:solidFill>
              </a:rPr>
              <a:t>. УФК по Курганской области  </a:t>
            </a:r>
            <a:r>
              <a:rPr lang="ru-RU" sz="7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(</a:t>
            </a:r>
            <a:r>
              <a:rPr lang="ru-RU" sz="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МСК</a:t>
            </a:r>
            <a:r>
              <a:rPr lang="ru-RU" sz="7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+2)</a:t>
            </a:r>
          </a:p>
          <a:p>
            <a:pPr algn="ctr" defTabSz="913464"/>
            <a:r>
              <a:rPr lang="ru-RU" sz="700" dirty="0" smtClean="0">
                <a:solidFill>
                  <a:srgbClr val="9900FF"/>
                </a:solidFill>
              </a:rPr>
              <a:t>10</a:t>
            </a:r>
            <a:r>
              <a:rPr lang="ru-RU" sz="700" dirty="0">
                <a:solidFill>
                  <a:srgbClr val="9900FF"/>
                </a:solidFill>
              </a:rPr>
              <a:t>. УФК по Ямало-Ненецкому АО </a:t>
            </a:r>
            <a:r>
              <a:rPr lang="ru-RU" sz="7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(</a:t>
            </a:r>
            <a:r>
              <a:rPr lang="ru-RU" sz="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МСК</a:t>
            </a:r>
            <a:r>
              <a:rPr lang="ru-RU" sz="7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+2)</a:t>
            </a:r>
          </a:p>
          <a:p>
            <a:pPr algn="ctr" defTabSz="913464"/>
            <a:r>
              <a:rPr lang="ru-RU" sz="700" dirty="0" smtClean="0">
                <a:solidFill>
                  <a:srgbClr val="9900FF"/>
                </a:solidFill>
              </a:rPr>
              <a:t>11</a:t>
            </a:r>
            <a:r>
              <a:rPr lang="ru-RU" sz="700" dirty="0">
                <a:solidFill>
                  <a:srgbClr val="9900FF"/>
                </a:solidFill>
              </a:rPr>
              <a:t>. УФК по Ханты-Мансийскому </a:t>
            </a:r>
            <a:r>
              <a:rPr lang="ru-RU" sz="7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(</a:t>
            </a:r>
            <a:r>
              <a:rPr lang="ru-RU" sz="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МСК</a:t>
            </a:r>
            <a:r>
              <a:rPr lang="ru-RU" sz="7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+2)</a:t>
            </a:r>
          </a:p>
          <a:p>
            <a:pPr algn="ctr" defTabSz="913464"/>
            <a:r>
              <a:rPr lang="ru-RU" sz="700" dirty="0" smtClean="0">
                <a:solidFill>
                  <a:srgbClr val="9900FF"/>
                </a:solidFill>
              </a:rPr>
              <a:t>12</a:t>
            </a:r>
            <a:r>
              <a:rPr lang="ru-RU" sz="700" dirty="0">
                <a:solidFill>
                  <a:srgbClr val="9900FF"/>
                </a:solidFill>
              </a:rPr>
              <a:t>. УФК по Челябинской области </a:t>
            </a:r>
            <a:r>
              <a:rPr lang="ru-RU" sz="7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(</a:t>
            </a:r>
            <a:r>
              <a:rPr lang="ru-RU" sz="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МСК</a:t>
            </a:r>
            <a:r>
              <a:rPr lang="ru-RU" sz="7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+2)</a:t>
            </a:r>
          </a:p>
          <a:p>
            <a:pPr algn="ctr" defTabSz="913464"/>
            <a:r>
              <a:rPr lang="ru-RU" sz="700" dirty="0" smtClean="0">
                <a:solidFill>
                  <a:srgbClr val="9900FF"/>
                </a:solidFill>
              </a:rPr>
              <a:t>13</a:t>
            </a:r>
            <a:r>
              <a:rPr lang="ru-RU" sz="700" dirty="0">
                <a:solidFill>
                  <a:srgbClr val="9900FF"/>
                </a:solidFill>
              </a:rPr>
              <a:t>. УФК по Самарской области </a:t>
            </a:r>
            <a:r>
              <a:rPr lang="ru-RU" sz="7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(</a:t>
            </a:r>
            <a:r>
              <a:rPr lang="ru-RU" sz="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МСК</a:t>
            </a:r>
            <a:r>
              <a:rPr lang="ru-RU" sz="7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+2</a:t>
            </a:r>
            <a:r>
              <a:rPr lang="ru-RU" sz="7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)</a:t>
            </a:r>
            <a:endParaRPr lang="ru-RU" sz="7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defTabSz="913464"/>
            <a:endParaRPr lang="ru-RU" sz="700" dirty="0">
              <a:solidFill>
                <a:prstClr val="black"/>
              </a:solidFill>
            </a:endParaRPr>
          </a:p>
        </p:txBody>
      </p:sp>
      <p:sp>
        <p:nvSpPr>
          <p:cNvPr id="32" name="Прямоугольник 31"/>
          <p:cNvSpPr/>
          <p:nvPr/>
        </p:nvSpPr>
        <p:spPr>
          <a:xfrm>
            <a:off x="6632594" y="1849637"/>
            <a:ext cx="2259886" cy="1751554"/>
          </a:xfrm>
          <a:prstGeom prst="rect">
            <a:avLst/>
          </a:prstGeom>
          <a:solidFill>
            <a:srgbClr val="F8FBFE"/>
          </a:solidFill>
          <a:ln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7916" tIns="38958" rIns="77916" bIns="38958" rtlCol="0" anchor="ctr"/>
          <a:lstStyle/>
          <a:p>
            <a:pPr algn="ctr" defTabSz="913464"/>
            <a:r>
              <a:rPr lang="ru-RU" sz="700" dirty="0">
                <a:solidFill>
                  <a:srgbClr val="9900FF"/>
                </a:solidFill>
              </a:rPr>
              <a:t>1. УФК по Чеченской Республике </a:t>
            </a:r>
            <a:r>
              <a:rPr lang="ru-RU" sz="7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(</a:t>
            </a:r>
            <a:r>
              <a:rPr lang="ru-RU" sz="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МСК</a:t>
            </a:r>
            <a:r>
              <a:rPr lang="ru-RU" sz="7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+0</a:t>
            </a:r>
            <a:r>
              <a:rPr lang="ru-RU" sz="700" dirty="0" smtClean="0">
                <a:solidFill>
                  <a:prstClr val="black"/>
                </a:solidFill>
              </a:rPr>
              <a:t>)</a:t>
            </a:r>
            <a:endParaRPr lang="ru-RU" sz="700" dirty="0">
              <a:solidFill>
                <a:srgbClr val="9900FF"/>
              </a:solidFill>
            </a:endParaRPr>
          </a:p>
          <a:p>
            <a:pPr algn="ctr" defTabSz="913464"/>
            <a:r>
              <a:rPr lang="ru-RU" sz="700" dirty="0">
                <a:solidFill>
                  <a:srgbClr val="9900FF"/>
                </a:solidFill>
              </a:rPr>
              <a:t>2. УФК по Ростовской области </a:t>
            </a:r>
            <a:r>
              <a:rPr lang="ru-RU" sz="7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(</a:t>
            </a:r>
            <a:r>
              <a:rPr lang="ru-RU" sz="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МСК</a:t>
            </a:r>
            <a:r>
              <a:rPr lang="ru-RU" sz="7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+</a:t>
            </a:r>
            <a:r>
              <a:rPr lang="ru-RU" sz="7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0)</a:t>
            </a:r>
            <a:endParaRPr lang="ru-RU" sz="700" dirty="0">
              <a:solidFill>
                <a:srgbClr val="9900FF"/>
              </a:solidFill>
            </a:endParaRPr>
          </a:p>
          <a:p>
            <a:pPr algn="ctr" defTabSz="913464"/>
            <a:r>
              <a:rPr lang="ru-RU" sz="700" dirty="0">
                <a:solidFill>
                  <a:srgbClr val="9900FF"/>
                </a:solidFill>
              </a:rPr>
              <a:t>3. УФК по Республике Ингушетия </a:t>
            </a:r>
            <a:r>
              <a:rPr lang="ru-RU" sz="7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(</a:t>
            </a:r>
            <a:r>
              <a:rPr lang="ru-RU" sz="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МСК</a:t>
            </a:r>
            <a:r>
              <a:rPr lang="ru-RU" sz="7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+0 </a:t>
            </a:r>
            <a:r>
              <a:rPr lang="ru-RU" sz="7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)</a:t>
            </a:r>
          </a:p>
          <a:p>
            <a:pPr algn="ctr" defTabSz="913464"/>
            <a:r>
              <a:rPr lang="ru-RU" sz="700" dirty="0" smtClean="0">
                <a:solidFill>
                  <a:srgbClr val="9900FF"/>
                </a:solidFill>
              </a:rPr>
              <a:t>4</a:t>
            </a:r>
            <a:r>
              <a:rPr lang="ru-RU" sz="700" dirty="0">
                <a:solidFill>
                  <a:srgbClr val="9900FF"/>
                </a:solidFill>
              </a:rPr>
              <a:t>. УФК по Республике Адыгея (Адыгея) </a:t>
            </a:r>
            <a:r>
              <a:rPr lang="ru-RU" sz="7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(</a:t>
            </a:r>
            <a:r>
              <a:rPr lang="ru-RU" sz="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МСК</a:t>
            </a:r>
            <a:r>
              <a:rPr lang="ru-RU" sz="7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+0 )</a:t>
            </a:r>
          </a:p>
          <a:p>
            <a:pPr algn="ctr" defTabSz="913464"/>
            <a:r>
              <a:rPr lang="ru-RU" sz="700" dirty="0" smtClean="0">
                <a:solidFill>
                  <a:srgbClr val="9900FF"/>
                </a:solidFill>
              </a:rPr>
              <a:t>5</a:t>
            </a:r>
            <a:r>
              <a:rPr lang="ru-RU" sz="700" dirty="0">
                <a:solidFill>
                  <a:srgbClr val="9900FF"/>
                </a:solidFill>
              </a:rPr>
              <a:t>. УФК по Карачаево-Черкесской Республике </a:t>
            </a:r>
            <a:r>
              <a:rPr lang="ru-RU" sz="7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(</a:t>
            </a:r>
            <a:r>
              <a:rPr lang="ru-RU" sz="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МСК</a:t>
            </a:r>
            <a:r>
              <a:rPr lang="ru-RU" sz="7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+0 )</a:t>
            </a:r>
          </a:p>
          <a:p>
            <a:pPr algn="ctr" defTabSz="913464"/>
            <a:r>
              <a:rPr lang="ru-RU" sz="700" dirty="0" smtClean="0">
                <a:solidFill>
                  <a:srgbClr val="9900FF"/>
                </a:solidFill>
              </a:rPr>
              <a:t>6</a:t>
            </a:r>
            <a:r>
              <a:rPr lang="ru-RU" sz="700" dirty="0">
                <a:solidFill>
                  <a:srgbClr val="9900FF"/>
                </a:solidFill>
              </a:rPr>
              <a:t>. УФК по Кабардино-Балкарской Республике </a:t>
            </a:r>
            <a:r>
              <a:rPr lang="ru-RU" sz="7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(</a:t>
            </a:r>
            <a:r>
              <a:rPr lang="ru-RU" sz="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МСК</a:t>
            </a:r>
            <a:r>
              <a:rPr lang="ru-RU" sz="7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+0 )</a:t>
            </a:r>
          </a:p>
          <a:p>
            <a:pPr algn="ctr" defTabSz="913464"/>
            <a:r>
              <a:rPr lang="ru-RU" sz="700" dirty="0" smtClean="0">
                <a:solidFill>
                  <a:srgbClr val="9900FF"/>
                </a:solidFill>
              </a:rPr>
              <a:t>7</a:t>
            </a:r>
            <a:r>
              <a:rPr lang="ru-RU" sz="700" dirty="0">
                <a:solidFill>
                  <a:srgbClr val="9900FF"/>
                </a:solidFill>
              </a:rPr>
              <a:t>. УФК по Республике Дагестан </a:t>
            </a:r>
            <a:r>
              <a:rPr lang="ru-RU" sz="7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(</a:t>
            </a:r>
            <a:r>
              <a:rPr lang="ru-RU" sz="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МСК</a:t>
            </a:r>
            <a:r>
              <a:rPr lang="ru-RU" sz="7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+0 )</a:t>
            </a:r>
          </a:p>
          <a:p>
            <a:pPr algn="ctr" defTabSz="913464"/>
            <a:r>
              <a:rPr lang="ru-RU" sz="700" dirty="0" smtClean="0">
                <a:solidFill>
                  <a:srgbClr val="9900FF"/>
                </a:solidFill>
              </a:rPr>
              <a:t>8</a:t>
            </a:r>
            <a:r>
              <a:rPr lang="ru-RU" sz="700" dirty="0">
                <a:solidFill>
                  <a:srgbClr val="9900FF"/>
                </a:solidFill>
              </a:rPr>
              <a:t>. УФК по Ставропольскому краю </a:t>
            </a:r>
            <a:r>
              <a:rPr lang="ru-RU" sz="7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(</a:t>
            </a:r>
            <a:r>
              <a:rPr lang="ru-RU" sz="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МСК</a:t>
            </a:r>
            <a:r>
              <a:rPr lang="ru-RU" sz="7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+0 )</a:t>
            </a:r>
          </a:p>
          <a:p>
            <a:pPr algn="ctr" defTabSz="913464"/>
            <a:r>
              <a:rPr lang="ru-RU" sz="700" dirty="0" smtClean="0">
                <a:solidFill>
                  <a:srgbClr val="9900FF"/>
                </a:solidFill>
              </a:rPr>
              <a:t>9</a:t>
            </a:r>
            <a:r>
              <a:rPr lang="ru-RU" sz="700" dirty="0">
                <a:solidFill>
                  <a:srgbClr val="9900FF"/>
                </a:solidFill>
              </a:rPr>
              <a:t>. УФК по Республике Калмыкия </a:t>
            </a:r>
            <a:r>
              <a:rPr lang="ru-RU" sz="7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(</a:t>
            </a:r>
            <a:r>
              <a:rPr lang="ru-RU" sz="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МСК</a:t>
            </a:r>
            <a:r>
              <a:rPr lang="ru-RU" sz="7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+0 )</a:t>
            </a:r>
          </a:p>
          <a:p>
            <a:pPr algn="ctr" defTabSz="913464"/>
            <a:r>
              <a:rPr lang="ru-RU" sz="700" dirty="0" smtClean="0">
                <a:solidFill>
                  <a:srgbClr val="9900FF"/>
                </a:solidFill>
              </a:rPr>
              <a:t>10</a:t>
            </a:r>
            <a:r>
              <a:rPr lang="ru-RU" sz="700" dirty="0">
                <a:solidFill>
                  <a:srgbClr val="9900FF"/>
                </a:solidFill>
              </a:rPr>
              <a:t>. УФК по Астраханской области  </a:t>
            </a:r>
            <a:r>
              <a:rPr lang="ru-RU" sz="7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(</a:t>
            </a:r>
            <a:r>
              <a:rPr lang="ru-RU" sz="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МСК</a:t>
            </a:r>
            <a:r>
              <a:rPr lang="ru-RU" sz="7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+1)</a:t>
            </a:r>
          </a:p>
          <a:p>
            <a:pPr algn="ctr" defTabSz="913464"/>
            <a:r>
              <a:rPr lang="ru-RU" sz="700" dirty="0" smtClean="0">
                <a:solidFill>
                  <a:srgbClr val="9900FF"/>
                </a:solidFill>
              </a:rPr>
              <a:t>11</a:t>
            </a:r>
            <a:r>
              <a:rPr lang="ru-RU" sz="700" dirty="0">
                <a:solidFill>
                  <a:srgbClr val="9900FF"/>
                </a:solidFill>
              </a:rPr>
              <a:t>. УФК по Волгоградской области  </a:t>
            </a:r>
            <a:r>
              <a:rPr lang="ru-RU" sz="7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(</a:t>
            </a:r>
            <a:r>
              <a:rPr lang="ru-RU" sz="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МСК</a:t>
            </a:r>
            <a:r>
              <a:rPr lang="ru-RU" sz="7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+1)</a:t>
            </a:r>
          </a:p>
          <a:p>
            <a:pPr algn="ctr" defTabSz="913464"/>
            <a:r>
              <a:rPr lang="ru-RU" sz="700" dirty="0" smtClean="0">
                <a:solidFill>
                  <a:srgbClr val="9900FF"/>
                </a:solidFill>
              </a:rPr>
              <a:t>12</a:t>
            </a:r>
            <a:r>
              <a:rPr lang="ru-RU" sz="700" dirty="0">
                <a:solidFill>
                  <a:srgbClr val="9900FF"/>
                </a:solidFill>
              </a:rPr>
              <a:t>. УФК по г. Севастополю  </a:t>
            </a:r>
            <a:r>
              <a:rPr lang="ru-RU" sz="7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(</a:t>
            </a:r>
            <a:r>
              <a:rPr lang="ru-RU" sz="6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МСК</a:t>
            </a:r>
            <a:r>
              <a:rPr lang="ru-RU" sz="7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+0 </a:t>
            </a:r>
            <a:r>
              <a:rPr lang="ru-RU" sz="7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)</a:t>
            </a:r>
          </a:p>
          <a:p>
            <a:pPr algn="ctr" defTabSz="913464"/>
            <a:r>
              <a:rPr lang="ru-RU" sz="700" dirty="0" smtClean="0">
                <a:solidFill>
                  <a:srgbClr val="9900FF"/>
                </a:solidFill>
              </a:rPr>
              <a:t>13</a:t>
            </a:r>
            <a:r>
              <a:rPr lang="ru-RU" sz="700" dirty="0">
                <a:solidFill>
                  <a:srgbClr val="9900FF"/>
                </a:solidFill>
              </a:rPr>
              <a:t>. УФК по Республике Крым </a:t>
            </a:r>
            <a:r>
              <a:rPr lang="ru-RU" sz="7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(</a:t>
            </a:r>
            <a:r>
              <a:rPr lang="ru-RU" sz="6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МСК</a:t>
            </a:r>
            <a:r>
              <a:rPr lang="ru-RU" sz="7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+0 </a:t>
            </a:r>
            <a:r>
              <a:rPr lang="ru-RU" sz="7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)</a:t>
            </a:r>
          </a:p>
          <a:p>
            <a:pPr algn="ctr" defTabSz="913464"/>
            <a:r>
              <a:rPr lang="ru-RU" sz="700" dirty="0" smtClean="0">
                <a:solidFill>
                  <a:srgbClr val="9900FF"/>
                </a:solidFill>
              </a:rPr>
              <a:t>14</a:t>
            </a:r>
            <a:r>
              <a:rPr lang="ru-RU" sz="700" dirty="0">
                <a:solidFill>
                  <a:srgbClr val="9900FF"/>
                </a:solidFill>
              </a:rPr>
              <a:t>. УФК по </a:t>
            </a:r>
            <a:r>
              <a:rPr lang="ru-RU" sz="700" dirty="0" smtClean="0">
                <a:solidFill>
                  <a:srgbClr val="9900FF"/>
                </a:solidFill>
              </a:rPr>
              <a:t>Республике</a:t>
            </a:r>
          </a:p>
          <a:p>
            <a:pPr algn="ctr" defTabSz="913464"/>
            <a:r>
              <a:rPr lang="ru-RU" sz="700" dirty="0" smtClean="0">
                <a:solidFill>
                  <a:srgbClr val="9900FF"/>
                </a:solidFill>
              </a:rPr>
              <a:t> </a:t>
            </a:r>
            <a:r>
              <a:rPr lang="ru-RU" sz="700" dirty="0">
                <a:solidFill>
                  <a:srgbClr val="9900FF"/>
                </a:solidFill>
              </a:rPr>
              <a:t>Северная Осетия – Алания </a:t>
            </a:r>
            <a:r>
              <a:rPr lang="ru-RU" sz="7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(</a:t>
            </a:r>
            <a:r>
              <a:rPr lang="ru-RU" sz="6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МСК</a:t>
            </a:r>
            <a:r>
              <a:rPr lang="ru-RU" sz="7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+0 </a:t>
            </a:r>
            <a:r>
              <a:rPr lang="ru-RU" sz="7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)</a:t>
            </a:r>
          </a:p>
          <a:p>
            <a:pPr algn="ctr" defTabSz="913464"/>
            <a:r>
              <a:rPr lang="ru-RU" sz="700" dirty="0" smtClean="0">
                <a:solidFill>
                  <a:srgbClr val="9900FF"/>
                </a:solidFill>
              </a:rPr>
              <a:t>15</a:t>
            </a:r>
            <a:r>
              <a:rPr lang="ru-RU" sz="700" dirty="0">
                <a:solidFill>
                  <a:srgbClr val="9900FF"/>
                </a:solidFill>
              </a:rPr>
              <a:t>. УФК по Краснодарскому краю </a:t>
            </a:r>
            <a:r>
              <a:rPr lang="ru-RU" sz="7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(</a:t>
            </a:r>
            <a:r>
              <a:rPr lang="ru-RU" sz="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МСК</a:t>
            </a:r>
            <a:r>
              <a:rPr lang="ru-RU" sz="7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+0 )</a:t>
            </a:r>
          </a:p>
        </p:txBody>
      </p:sp>
      <p:cxnSp>
        <p:nvCxnSpPr>
          <p:cNvPr id="19" name="Прямая со стрелкой 18"/>
          <p:cNvCxnSpPr>
            <a:stCxn id="20" idx="1"/>
            <a:endCxn id="21" idx="0"/>
          </p:cNvCxnSpPr>
          <p:nvPr/>
        </p:nvCxnSpPr>
        <p:spPr>
          <a:xfrm flipH="1">
            <a:off x="1326644" y="690551"/>
            <a:ext cx="2421345" cy="346170"/>
          </a:xfrm>
          <a:prstGeom prst="straightConnector1">
            <a:avLst/>
          </a:prstGeom>
          <a:ln w="158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Прямая со стрелкой 25"/>
          <p:cNvCxnSpPr>
            <a:stCxn id="20" idx="3"/>
            <a:endCxn id="22" idx="0"/>
          </p:cNvCxnSpPr>
          <p:nvPr/>
        </p:nvCxnSpPr>
        <p:spPr>
          <a:xfrm>
            <a:off x="5542700" y="690551"/>
            <a:ext cx="2219837" cy="297022"/>
          </a:xfrm>
          <a:prstGeom prst="straightConnector1">
            <a:avLst/>
          </a:prstGeom>
          <a:ln w="158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Прямая со стрелкой 32"/>
          <p:cNvCxnSpPr>
            <a:stCxn id="20" idx="2"/>
            <a:endCxn id="27" idx="0"/>
          </p:cNvCxnSpPr>
          <p:nvPr/>
        </p:nvCxnSpPr>
        <p:spPr>
          <a:xfrm flipH="1">
            <a:off x="4645344" y="1041600"/>
            <a:ext cx="1" cy="544899"/>
          </a:xfrm>
          <a:prstGeom prst="straightConnector1">
            <a:avLst/>
          </a:prstGeom>
          <a:ln w="158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Прямая со стрелкой 34"/>
          <p:cNvCxnSpPr>
            <a:stCxn id="27" idx="4"/>
            <a:endCxn id="31" idx="0"/>
          </p:cNvCxnSpPr>
          <p:nvPr/>
        </p:nvCxnSpPr>
        <p:spPr>
          <a:xfrm>
            <a:off x="4645344" y="2211710"/>
            <a:ext cx="1" cy="360040"/>
          </a:xfrm>
          <a:prstGeom prst="straightConnector1">
            <a:avLst/>
          </a:prstGeom>
          <a:ln w="158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Прямая со стрелкой 37"/>
          <p:cNvCxnSpPr>
            <a:stCxn id="21" idx="4"/>
            <a:endCxn id="30" idx="0"/>
          </p:cNvCxnSpPr>
          <p:nvPr/>
        </p:nvCxnSpPr>
        <p:spPr>
          <a:xfrm flipH="1">
            <a:off x="1319294" y="1707654"/>
            <a:ext cx="7350" cy="144016"/>
          </a:xfrm>
          <a:prstGeom prst="straightConnector1">
            <a:avLst/>
          </a:prstGeom>
          <a:ln w="158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Прямая со стрелкой 42"/>
          <p:cNvCxnSpPr>
            <a:stCxn id="22" idx="4"/>
            <a:endCxn id="32" idx="0"/>
          </p:cNvCxnSpPr>
          <p:nvPr/>
        </p:nvCxnSpPr>
        <p:spPr>
          <a:xfrm>
            <a:off x="7762537" y="1658506"/>
            <a:ext cx="0" cy="191131"/>
          </a:xfrm>
          <a:prstGeom prst="straightConnector1">
            <a:avLst/>
          </a:prstGeom>
          <a:ln w="158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543565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98836" y="-8586"/>
            <a:ext cx="8845164" cy="307686"/>
          </a:xfrm>
          <a:prstGeom prst="rect">
            <a:avLst/>
          </a:prstGeom>
        </p:spPr>
        <p:txBody>
          <a:bodyPr wrap="square" lIns="91358" tIns="45675" rIns="91358" bIns="45675">
            <a:spAutoFit/>
          </a:bodyPr>
          <a:lstStyle/>
          <a:p>
            <a:pPr defTabSz="913568">
              <a:defRPr/>
            </a:pPr>
            <a:r>
              <a:rPr lang="ru-RU" sz="1400" b="1" u="sng" kern="0" dirty="0">
                <a:solidFill>
                  <a:sysClr val="windowText" lastClr="000000">
                    <a:lumMod val="50000"/>
                    <a:lumOff val="50000"/>
                  </a:sysClr>
                </a:solidFill>
                <a:uFill>
                  <a:solidFill>
                    <a:srgbClr val="FFC000"/>
                  </a:solidFill>
                </a:uFill>
                <a:ea typeface="PT Serif" panose="020A0603040505020204" pitchFamily="18" charset="-52"/>
                <a:cs typeface="Calibri" pitchFamily="34" charset="0"/>
              </a:rPr>
              <a:t>СХЕМА ПРИВЯЗКИ </a:t>
            </a:r>
            <a:r>
              <a:rPr lang="ru-RU" sz="1400" b="1" u="sng" kern="0" dirty="0" smtClean="0">
                <a:solidFill>
                  <a:sysClr val="windowText" lastClr="000000">
                    <a:lumMod val="50000"/>
                    <a:lumOff val="50000"/>
                  </a:sysClr>
                </a:solidFill>
                <a:uFill>
                  <a:solidFill>
                    <a:srgbClr val="FFC000"/>
                  </a:solidFill>
                </a:uFill>
                <a:ea typeface="PT Serif" panose="020A0603040505020204" pitchFamily="18" charset="-52"/>
                <a:cs typeface="Calibri" pitchFamily="34" charset="0"/>
              </a:rPr>
              <a:t>«ПЛАТЕЖНЫЙ </a:t>
            </a:r>
            <a:r>
              <a:rPr lang="ru-RU" sz="1400" b="1" u="sng" kern="0" dirty="0">
                <a:solidFill>
                  <a:sysClr val="windowText" lastClr="000000">
                    <a:lumMod val="50000"/>
                    <a:lumOff val="50000"/>
                  </a:sysClr>
                </a:solidFill>
                <a:uFill>
                  <a:solidFill>
                    <a:srgbClr val="FFC000"/>
                  </a:solidFill>
                </a:uFill>
                <a:ea typeface="PT Serif" panose="020A0603040505020204" pitchFamily="18" charset="-52"/>
                <a:cs typeface="Calibri" pitchFamily="34" charset="0"/>
              </a:rPr>
              <a:t>ЦЕНТР</a:t>
            </a:r>
            <a:r>
              <a:rPr lang="en-US" sz="1400" b="1" u="sng" kern="0" dirty="0">
                <a:solidFill>
                  <a:sysClr val="windowText" lastClr="000000">
                    <a:lumMod val="50000"/>
                    <a:lumOff val="50000"/>
                  </a:sysClr>
                </a:solidFill>
                <a:uFill>
                  <a:solidFill>
                    <a:srgbClr val="FFC000"/>
                  </a:solidFill>
                </a:uFill>
                <a:ea typeface="PT Serif" panose="020A0603040505020204" pitchFamily="18" charset="-52"/>
                <a:cs typeface="Calibri" pitchFamily="34" charset="0"/>
              </a:rPr>
              <a:t> </a:t>
            </a:r>
            <a:r>
              <a:rPr lang="ru-RU" sz="1400" b="1" u="sng" kern="0" dirty="0">
                <a:solidFill>
                  <a:sysClr val="windowText" lastClr="000000">
                    <a:lumMod val="50000"/>
                    <a:lumOff val="50000"/>
                  </a:sysClr>
                </a:solidFill>
                <a:uFill>
                  <a:solidFill>
                    <a:srgbClr val="FFC000"/>
                  </a:solidFill>
                </a:uFill>
                <a:ea typeface="PT Serif" panose="020A0603040505020204" pitchFamily="18" charset="-52"/>
                <a:cs typeface="Calibri" pitchFamily="34" charset="0"/>
              </a:rPr>
              <a:t>-</a:t>
            </a:r>
            <a:r>
              <a:rPr lang="en-US" sz="1400" b="1" u="sng" kern="0" dirty="0">
                <a:solidFill>
                  <a:sysClr val="windowText" lastClr="000000">
                    <a:lumMod val="50000"/>
                    <a:lumOff val="50000"/>
                  </a:sysClr>
                </a:solidFill>
                <a:uFill>
                  <a:solidFill>
                    <a:srgbClr val="FFC000"/>
                  </a:solidFill>
                </a:uFill>
                <a:ea typeface="PT Serif" panose="020A0603040505020204" pitchFamily="18" charset="-52"/>
                <a:cs typeface="Calibri" pitchFamily="34" charset="0"/>
              </a:rPr>
              <a:t> </a:t>
            </a:r>
            <a:r>
              <a:rPr lang="ru-RU" sz="1400" b="1" u="sng" kern="0" dirty="0">
                <a:solidFill>
                  <a:sysClr val="windowText" lastClr="000000">
                    <a:lumMod val="50000"/>
                    <a:lumOff val="50000"/>
                  </a:sysClr>
                </a:solidFill>
                <a:uFill>
                  <a:solidFill>
                    <a:srgbClr val="FFC000"/>
                  </a:solidFill>
                </a:uFill>
                <a:ea typeface="PT Serif" panose="020A0603040505020204" pitchFamily="18" charset="-52"/>
                <a:cs typeface="Calibri" pitchFamily="34" charset="0"/>
              </a:rPr>
              <a:t>ЦЕНТР СПЕЦИАЛИЗАЦИИ</a:t>
            </a:r>
            <a:r>
              <a:rPr lang="en-US" sz="1400" b="1" u="sng" kern="0" dirty="0">
                <a:solidFill>
                  <a:sysClr val="windowText" lastClr="000000">
                    <a:lumMod val="50000"/>
                    <a:lumOff val="50000"/>
                  </a:sysClr>
                </a:solidFill>
                <a:uFill>
                  <a:solidFill>
                    <a:srgbClr val="FFC000"/>
                  </a:solidFill>
                </a:uFill>
                <a:ea typeface="PT Serif" panose="020A0603040505020204" pitchFamily="18" charset="-52"/>
                <a:cs typeface="Calibri" pitchFamily="34" charset="0"/>
              </a:rPr>
              <a:t> </a:t>
            </a:r>
            <a:r>
              <a:rPr lang="ru-RU" sz="1400" b="1" u="sng" kern="0" dirty="0">
                <a:solidFill>
                  <a:sysClr val="windowText" lastClr="000000">
                    <a:lumMod val="50000"/>
                    <a:lumOff val="50000"/>
                  </a:sysClr>
                </a:solidFill>
                <a:uFill>
                  <a:solidFill>
                    <a:srgbClr val="FFC000"/>
                  </a:solidFill>
                </a:uFill>
                <a:ea typeface="PT Serif" panose="020A0603040505020204" pitchFamily="18" charset="-52"/>
                <a:cs typeface="Calibri" pitchFamily="34" charset="0"/>
              </a:rPr>
              <a:t>-</a:t>
            </a:r>
            <a:r>
              <a:rPr lang="en-US" sz="1400" b="1" u="sng" kern="0" dirty="0">
                <a:solidFill>
                  <a:sysClr val="windowText" lastClr="000000">
                    <a:lumMod val="50000"/>
                    <a:lumOff val="50000"/>
                  </a:sysClr>
                </a:solidFill>
                <a:uFill>
                  <a:solidFill>
                    <a:srgbClr val="FFC000"/>
                  </a:solidFill>
                </a:uFill>
                <a:ea typeface="PT Serif" panose="020A0603040505020204" pitchFamily="18" charset="-52"/>
                <a:cs typeface="Calibri" pitchFamily="34" charset="0"/>
              </a:rPr>
              <a:t> </a:t>
            </a:r>
            <a:r>
              <a:rPr lang="ru-RU" sz="1400" b="1" u="sng" kern="0" dirty="0">
                <a:solidFill>
                  <a:sysClr val="windowText" lastClr="000000">
                    <a:lumMod val="50000"/>
                    <a:lumOff val="50000"/>
                  </a:sysClr>
                </a:solidFill>
                <a:uFill>
                  <a:solidFill>
                    <a:srgbClr val="FFC000"/>
                  </a:solidFill>
                </a:uFill>
                <a:ea typeface="PT Serif" panose="020A0603040505020204" pitchFamily="18" charset="-52"/>
                <a:cs typeface="Calibri" pitchFamily="34" charset="0"/>
              </a:rPr>
              <a:t>ТОФК»</a:t>
            </a:r>
          </a:p>
        </p:txBody>
      </p:sp>
      <p:sp>
        <p:nvSpPr>
          <p:cNvPr id="16" name="Прямоугольник 15"/>
          <p:cNvSpPr/>
          <p:nvPr/>
        </p:nvSpPr>
        <p:spPr>
          <a:xfrm>
            <a:off x="7942672" y="3651864"/>
            <a:ext cx="265883" cy="21603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7916" tIns="38958" rIns="77916" bIns="38958" rtlCol="0" anchor="ctr"/>
          <a:lstStyle/>
          <a:p>
            <a:pPr algn="ctr" defTabSz="913464"/>
            <a:endParaRPr lang="ru-RU">
              <a:solidFill>
                <a:prstClr val="white"/>
              </a:solidFill>
            </a:endParaRPr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3635896" y="422549"/>
            <a:ext cx="1729440" cy="866711"/>
          </a:xfrm>
          <a:prstGeom prst="roundRect">
            <a:avLst/>
          </a:prstGeom>
          <a:solidFill>
            <a:srgbClr val="F8FBFE"/>
          </a:solidFill>
          <a:ln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7916" tIns="38958" rIns="77916" bIns="38958" rtlCol="0" anchor="ctr"/>
          <a:lstStyle/>
          <a:p>
            <a:pPr algn="ctr" defTabSz="913464"/>
            <a:r>
              <a:rPr lang="ru-RU" sz="900" b="1" cap="all" dirty="0">
                <a:solidFill>
                  <a:srgbClr val="92D050"/>
                </a:solidFill>
                <a:ea typeface="Open Sans Condensed" panose="020B0604020202020204" charset="0"/>
                <a:cs typeface="Open Sans Condensed" panose="020B0604020202020204" charset="0"/>
              </a:rPr>
              <a:t>РЦ</a:t>
            </a:r>
          </a:p>
          <a:p>
            <a:pPr algn="ctr" defTabSz="913464"/>
            <a:r>
              <a:rPr lang="ru-RU" sz="900" b="1" cap="all" dirty="0">
                <a:solidFill>
                  <a:srgbClr val="92D050"/>
                </a:solidFill>
                <a:ea typeface="Open Sans Condensed" panose="020B0604020202020204" charset="0"/>
                <a:cs typeface="Open Sans Condensed" panose="020B0604020202020204" charset="0"/>
              </a:rPr>
              <a:t>УФК по Новосибирской области</a:t>
            </a:r>
          </a:p>
          <a:p>
            <a:pPr algn="ctr" defTabSz="913464"/>
            <a:r>
              <a:rPr lang="ru-RU" sz="900" b="1" cap="all" dirty="0">
                <a:solidFill>
                  <a:prstClr val="black">
                    <a:lumMod val="50000"/>
                    <a:lumOff val="50000"/>
                  </a:prstClr>
                </a:solidFill>
                <a:ea typeface="Open Sans Condensed" panose="020B0604020202020204" charset="0"/>
                <a:cs typeface="Open Sans Condensed" panose="020B0604020202020204" charset="0"/>
              </a:rPr>
              <a:t>(</a:t>
            </a:r>
            <a:r>
              <a:rPr lang="ru-RU" sz="700" b="1" cap="all" dirty="0">
                <a:solidFill>
                  <a:prstClr val="black">
                    <a:lumMod val="50000"/>
                    <a:lumOff val="50000"/>
                  </a:prstClr>
                </a:solidFill>
                <a:ea typeface="Open Sans Condensed" panose="020B0604020202020204" charset="0"/>
                <a:cs typeface="Open Sans Condensed" panose="020B0604020202020204" charset="0"/>
              </a:rPr>
              <a:t>МСК</a:t>
            </a:r>
            <a:r>
              <a:rPr lang="ru-RU" sz="800" b="1" cap="all" dirty="0">
                <a:solidFill>
                  <a:prstClr val="black">
                    <a:lumMod val="50000"/>
                    <a:lumOff val="50000"/>
                  </a:prstClr>
                </a:solidFill>
                <a:ea typeface="Open Sans Condensed" panose="020B0604020202020204" charset="0"/>
                <a:cs typeface="Open Sans Condensed" panose="020B0604020202020204" charset="0"/>
              </a:rPr>
              <a:t> +4</a:t>
            </a:r>
            <a:r>
              <a:rPr lang="ru-RU" sz="900" b="1" cap="all" dirty="0">
                <a:solidFill>
                  <a:prstClr val="black">
                    <a:lumMod val="50000"/>
                    <a:lumOff val="50000"/>
                  </a:prstClr>
                </a:solidFill>
                <a:ea typeface="Open Sans Condensed" panose="020B0604020202020204" charset="0"/>
                <a:cs typeface="Open Sans Condensed" panose="020B0604020202020204" charset="0"/>
              </a:rPr>
              <a:t>)</a:t>
            </a:r>
          </a:p>
        </p:txBody>
      </p:sp>
      <p:sp>
        <p:nvSpPr>
          <p:cNvPr id="18" name="Овал 17"/>
          <p:cNvSpPr/>
          <p:nvPr/>
        </p:nvSpPr>
        <p:spPr>
          <a:xfrm>
            <a:off x="4802989" y="1714255"/>
            <a:ext cx="1637190" cy="654092"/>
          </a:xfrm>
          <a:prstGeom prst="ellipse">
            <a:avLst/>
          </a:prstGeom>
          <a:solidFill>
            <a:srgbClr val="F8FBFE"/>
          </a:solidFill>
          <a:ln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7916" tIns="38958" rIns="77916" bIns="38958" rtlCol="0" anchor="ctr"/>
          <a:lstStyle/>
          <a:p>
            <a:pPr algn="ctr" defTabSz="913464"/>
            <a:r>
              <a:rPr lang="ru-RU" sz="900" b="1" cap="all" dirty="0">
                <a:solidFill>
                  <a:srgbClr val="AC75D5"/>
                </a:solidFill>
                <a:ea typeface="Open Sans Condensed" panose="020B0604020202020204" charset="0"/>
                <a:cs typeface="Open Sans Condensed" panose="020B0604020202020204" charset="0"/>
              </a:rPr>
              <a:t>ЦС</a:t>
            </a:r>
          </a:p>
          <a:p>
            <a:pPr algn="ctr" defTabSz="913464"/>
            <a:r>
              <a:rPr lang="ru-RU" sz="900" b="1" cap="all" dirty="0">
                <a:solidFill>
                  <a:srgbClr val="AC75D5"/>
                </a:solidFill>
                <a:ea typeface="Open Sans Condensed" panose="020B0604020202020204" charset="0"/>
                <a:cs typeface="Open Sans Condensed" panose="020B0604020202020204" charset="0"/>
              </a:rPr>
              <a:t>УФК по Алтайскому </a:t>
            </a:r>
            <a:r>
              <a:rPr lang="ru-RU" sz="900" b="1" cap="all" dirty="0" smtClean="0">
                <a:solidFill>
                  <a:srgbClr val="AC75D5"/>
                </a:solidFill>
                <a:ea typeface="Open Sans Condensed" panose="020B0604020202020204" charset="0"/>
                <a:cs typeface="Open Sans Condensed" panose="020B0604020202020204" charset="0"/>
              </a:rPr>
              <a:t>краю </a:t>
            </a:r>
          </a:p>
          <a:p>
            <a:pPr algn="ctr" defTabSz="913464"/>
            <a:r>
              <a:rPr lang="ru-RU" sz="700" b="1" cap="all" dirty="0" smtClean="0">
                <a:solidFill>
                  <a:prstClr val="black">
                    <a:lumMod val="50000"/>
                    <a:lumOff val="50000"/>
                  </a:prstClr>
                </a:solidFill>
                <a:ea typeface="Open Sans Condensed" panose="020B0604020202020204" charset="0"/>
                <a:cs typeface="Open Sans Condensed" panose="020B0604020202020204" charset="0"/>
              </a:rPr>
              <a:t>(МСК </a:t>
            </a:r>
            <a:r>
              <a:rPr lang="ru-RU" sz="700" b="1" cap="all" dirty="0">
                <a:solidFill>
                  <a:prstClr val="black">
                    <a:lumMod val="50000"/>
                    <a:lumOff val="50000"/>
                  </a:prstClr>
                </a:solidFill>
                <a:ea typeface="Open Sans Condensed" panose="020B0604020202020204" charset="0"/>
                <a:cs typeface="Open Sans Condensed" panose="020B0604020202020204" charset="0"/>
              </a:rPr>
              <a:t>+4)</a:t>
            </a:r>
          </a:p>
        </p:txBody>
      </p:sp>
      <p:sp>
        <p:nvSpPr>
          <p:cNvPr id="19" name="Прямоугольник 18"/>
          <p:cNvSpPr/>
          <p:nvPr/>
        </p:nvSpPr>
        <p:spPr>
          <a:xfrm>
            <a:off x="4757488" y="2559134"/>
            <a:ext cx="1728192" cy="1036992"/>
          </a:xfrm>
          <a:prstGeom prst="rect">
            <a:avLst/>
          </a:prstGeom>
          <a:solidFill>
            <a:srgbClr val="F8FBFE"/>
          </a:solidFill>
          <a:ln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7916" tIns="38958" rIns="77916" bIns="38958" rtlCol="0" anchor="ctr"/>
          <a:lstStyle/>
          <a:p>
            <a:pPr algn="ctr" defTabSz="913464"/>
            <a:r>
              <a:rPr lang="ru-RU" sz="700" dirty="0">
                <a:solidFill>
                  <a:srgbClr val="9900FF"/>
                </a:solidFill>
              </a:rPr>
              <a:t>1. УФК по Республике Алтай </a:t>
            </a:r>
            <a:r>
              <a:rPr lang="ru-RU" sz="7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(</a:t>
            </a:r>
            <a:r>
              <a:rPr lang="ru-RU" sz="6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МСК</a:t>
            </a:r>
            <a:r>
              <a:rPr lang="ru-RU" sz="7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ru-RU" sz="7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+</a:t>
            </a:r>
            <a:r>
              <a:rPr lang="ru-RU" sz="7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4)</a:t>
            </a:r>
            <a:endParaRPr lang="ru-RU" sz="7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ctr" defTabSz="913464"/>
            <a:r>
              <a:rPr lang="ru-RU" sz="700" dirty="0">
                <a:solidFill>
                  <a:srgbClr val="9900FF"/>
                </a:solidFill>
              </a:rPr>
              <a:t>2. УФК по Красноярскому краю </a:t>
            </a:r>
            <a:r>
              <a:rPr lang="ru-RU" sz="7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(</a:t>
            </a:r>
            <a:r>
              <a:rPr lang="ru-RU" sz="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МСК</a:t>
            </a:r>
            <a:r>
              <a:rPr lang="ru-RU" sz="7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+4</a:t>
            </a:r>
            <a:r>
              <a:rPr lang="ru-RU" sz="7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)</a:t>
            </a:r>
            <a:endParaRPr lang="ru-RU" sz="700" dirty="0">
              <a:solidFill>
                <a:srgbClr val="9900FF"/>
              </a:solidFill>
            </a:endParaRPr>
          </a:p>
          <a:p>
            <a:pPr algn="ctr" defTabSz="913464"/>
            <a:r>
              <a:rPr lang="ru-RU" sz="700" dirty="0">
                <a:solidFill>
                  <a:srgbClr val="9900FF"/>
                </a:solidFill>
              </a:rPr>
              <a:t>3. </a:t>
            </a:r>
            <a:r>
              <a:rPr lang="ru-RU" sz="700" dirty="0" smtClean="0">
                <a:solidFill>
                  <a:srgbClr val="9900FF"/>
                </a:solidFill>
              </a:rPr>
              <a:t>УФК </a:t>
            </a:r>
            <a:r>
              <a:rPr lang="ru-RU" sz="700" dirty="0">
                <a:solidFill>
                  <a:srgbClr val="9900FF"/>
                </a:solidFill>
              </a:rPr>
              <a:t>по Омской области </a:t>
            </a:r>
            <a:r>
              <a:rPr lang="ru-RU" sz="7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(</a:t>
            </a:r>
            <a:r>
              <a:rPr lang="ru-RU" sz="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МСК</a:t>
            </a:r>
            <a:r>
              <a:rPr lang="ru-RU" sz="7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+4</a:t>
            </a:r>
            <a:r>
              <a:rPr lang="ru-RU" sz="7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)</a:t>
            </a:r>
            <a:endParaRPr lang="ru-RU" sz="700" dirty="0">
              <a:solidFill>
                <a:srgbClr val="9900FF"/>
              </a:solidFill>
            </a:endParaRPr>
          </a:p>
          <a:p>
            <a:pPr algn="ctr" defTabSz="913464"/>
            <a:r>
              <a:rPr lang="ru-RU" sz="700" dirty="0" smtClean="0">
                <a:solidFill>
                  <a:srgbClr val="9900FF"/>
                </a:solidFill>
              </a:rPr>
              <a:t>4. </a:t>
            </a:r>
            <a:r>
              <a:rPr lang="ru-RU" sz="700" dirty="0">
                <a:solidFill>
                  <a:srgbClr val="9900FF"/>
                </a:solidFill>
              </a:rPr>
              <a:t>УФК по Томской области </a:t>
            </a:r>
            <a:r>
              <a:rPr lang="ru-RU" sz="7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(</a:t>
            </a:r>
            <a:r>
              <a:rPr lang="ru-RU" sz="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МСК</a:t>
            </a:r>
            <a:r>
              <a:rPr lang="ru-RU" sz="7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+4</a:t>
            </a:r>
            <a:r>
              <a:rPr lang="ru-RU" sz="7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)</a:t>
            </a:r>
            <a:endParaRPr lang="ru-RU" sz="700" dirty="0">
              <a:solidFill>
                <a:srgbClr val="9900FF"/>
              </a:solidFill>
            </a:endParaRPr>
          </a:p>
          <a:p>
            <a:pPr algn="ctr" defTabSz="913464"/>
            <a:r>
              <a:rPr lang="ru-RU" sz="700" dirty="0" smtClean="0">
                <a:solidFill>
                  <a:srgbClr val="9900FF"/>
                </a:solidFill>
              </a:rPr>
              <a:t>5. </a:t>
            </a:r>
            <a:r>
              <a:rPr lang="ru-RU" sz="700" dirty="0">
                <a:solidFill>
                  <a:srgbClr val="9900FF"/>
                </a:solidFill>
              </a:rPr>
              <a:t>УФК Алтайскому краю </a:t>
            </a:r>
            <a:r>
              <a:rPr lang="ru-RU" sz="7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(</a:t>
            </a:r>
            <a:r>
              <a:rPr lang="ru-RU" sz="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МСК</a:t>
            </a:r>
            <a:r>
              <a:rPr lang="ru-RU" sz="7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+4</a:t>
            </a:r>
            <a:r>
              <a:rPr lang="ru-RU" sz="7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)</a:t>
            </a:r>
            <a:endParaRPr lang="ru-RU" sz="700" dirty="0">
              <a:solidFill>
                <a:srgbClr val="9900FF"/>
              </a:solidFill>
            </a:endParaRPr>
          </a:p>
          <a:p>
            <a:pPr algn="ctr" defTabSz="913464"/>
            <a:r>
              <a:rPr lang="ru-RU" sz="700" dirty="0" smtClean="0">
                <a:solidFill>
                  <a:srgbClr val="9900FF"/>
                </a:solidFill>
              </a:rPr>
              <a:t>6. </a:t>
            </a:r>
            <a:r>
              <a:rPr lang="ru-RU" sz="700" dirty="0">
                <a:solidFill>
                  <a:srgbClr val="9900FF"/>
                </a:solidFill>
              </a:rPr>
              <a:t>УФК по Республике Тыва </a:t>
            </a:r>
            <a:r>
              <a:rPr lang="ru-RU" sz="7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(</a:t>
            </a:r>
            <a:r>
              <a:rPr lang="ru-RU" sz="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МСК</a:t>
            </a:r>
            <a:r>
              <a:rPr lang="ru-RU" sz="7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+4</a:t>
            </a:r>
            <a:r>
              <a:rPr lang="ru-RU" sz="7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)</a:t>
            </a:r>
            <a:endParaRPr lang="ru-RU" sz="700" dirty="0">
              <a:solidFill>
                <a:srgbClr val="9900FF"/>
              </a:solidFill>
            </a:endParaRPr>
          </a:p>
          <a:p>
            <a:pPr algn="ctr" defTabSz="913464"/>
            <a:r>
              <a:rPr lang="ru-RU" sz="700" dirty="0" smtClean="0">
                <a:solidFill>
                  <a:srgbClr val="9900FF"/>
                </a:solidFill>
              </a:rPr>
              <a:t>7. </a:t>
            </a:r>
            <a:r>
              <a:rPr lang="ru-RU" sz="700" dirty="0">
                <a:solidFill>
                  <a:srgbClr val="9900FF"/>
                </a:solidFill>
              </a:rPr>
              <a:t>УФК по Республике Хакасия </a:t>
            </a:r>
            <a:r>
              <a:rPr lang="ru-RU" sz="7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(</a:t>
            </a:r>
            <a:r>
              <a:rPr lang="ru-RU" sz="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МСК</a:t>
            </a:r>
            <a:r>
              <a:rPr lang="ru-RU" sz="7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+4</a:t>
            </a:r>
            <a:r>
              <a:rPr lang="ru-RU" sz="7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)</a:t>
            </a:r>
            <a:r>
              <a:rPr lang="ru-RU" sz="700" dirty="0" smtClean="0">
                <a:solidFill>
                  <a:srgbClr val="9900FF"/>
                </a:solidFill>
              </a:rPr>
              <a:t> </a:t>
            </a:r>
            <a:endParaRPr lang="ru-RU" sz="700" dirty="0">
              <a:solidFill>
                <a:srgbClr val="9900FF"/>
              </a:solidFill>
            </a:endParaRPr>
          </a:p>
        </p:txBody>
      </p:sp>
      <p:sp>
        <p:nvSpPr>
          <p:cNvPr id="34" name="Объект 13"/>
          <p:cNvSpPr txBox="1">
            <a:spLocks/>
          </p:cNvSpPr>
          <p:nvPr/>
        </p:nvSpPr>
        <p:spPr>
          <a:xfrm>
            <a:off x="2476875" y="1707654"/>
            <a:ext cx="1728192" cy="654092"/>
          </a:xfrm>
          <a:prstGeom prst="ellipse">
            <a:avLst/>
          </a:prstGeom>
          <a:solidFill>
            <a:srgbClr val="F8FBFE"/>
          </a:solidFill>
          <a:ln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7916" tIns="38958" rIns="77916" bIns="38958" rtlCol="0" anchor="ctr"/>
          <a:lstStyle>
            <a:defPPr>
              <a:defRPr lang="ru-RU"/>
            </a:defPPr>
            <a:lvl1pPr algn="ctr">
              <a:defRPr sz="1100" b="1" cap="all">
                <a:solidFill>
                  <a:srgbClr val="AC75D5"/>
                </a:solidFill>
                <a:ea typeface="Open Sans Condensed" panose="020B0604020202020204" charset="0"/>
                <a:cs typeface="Open Sans Condensed" panose="020B0604020202020204" charset="0"/>
              </a:defRPr>
            </a:lvl1pPr>
          </a:lstStyle>
          <a:p>
            <a:pPr defTabSz="913464"/>
            <a:endParaRPr lang="ru-RU" dirty="0"/>
          </a:p>
          <a:p>
            <a:pPr defTabSz="913464"/>
            <a:r>
              <a:rPr lang="ru-RU" sz="900" dirty="0"/>
              <a:t>ЦС</a:t>
            </a:r>
          </a:p>
          <a:p>
            <a:pPr defTabSz="913464"/>
            <a:r>
              <a:rPr lang="ru-RU" sz="900" dirty="0"/>
              <a:t>УФК по </a:t>
            </a:r>
            <a:r>
              <a:rPr lang="ru-RU" sz="900" dirty="0" smtClean="0"/>
              <a:t>КЕМЕРОВСКОЙ области </a:t>
            </a:r>
          </a:p>
          <a:p>
            <a:pPr defTabSz="913464"/>
            <a:r>
              <a:rPr lang="ru-RU" sz="700" dirty="0" smtClean="0">
                <a:solidFill>
                  <a:prstClr val="black">
                    <a:lumMod val="50000"/>
                    <a:lumOff val="50000"/>
                  </a:prstClr>
                </a:solidFill>
              </a:rPr>
              <a:t>(</a:t>
            </a:r>
            <a:r>
              <a:rPr lang="ru-RU" sz="700" dirty="0">
                <a:solidFill>
                  <a:prstClr val="black">
                    <a:lumMod val="50000"/>
                    <a:lumOff val="50000"/>
                  </a:prstClr>
                </a:solidFill>
              </a:rPr>
              <a:t>МСК </a:t>
            </a:r>
            <a:r>
              <a:rPr lang="ru-RU" sz="700" dirty="0" smtClean="0">
                <a:solidFill>
                  <a:prstClr val="black">
                    <a:lumMod val="50000"/>
                    <a:lumOff val="50000"/>
                  </a:prstClr>
                </a:solidFill>
              </a:rPr>
              <a:t>+4)</a:t>
            </a:r>
            <a:endParaRPr lang="ru-RU" sz="1050" dirty="0">
              <a:solidFill>
                <a:prstClr val="black">
                  <a:lumMod val="50000"/>
                  <a:lumOff val="50000"/>
                </a:prstClr>
              </a:solidFill>
            </a:endParaRPr>
          </a:p>
          <a:p>
            <a:pPr defTabSz="913464"/>
            <a:endParaRPr lang="ru-RU" dirty="0"/>
          </a:p>
        </p:txBody>
      </p:sp>
      <p:sp>
        <p:nvSpPr>
          <p:cNvPr id="47" name="Прямоугольник 46"/>
          <p:cNvSpPr/>
          <p:nvPr/>
        </p:nvSpPr>
        <p:spPr>
          <a:xfrm>
            <a:off x="2411760" y="2559134"/>
            <a:ext cx="1858423" cy="1033245"/>
          </a:xfrm>
          <a:prstGeom prst="rect">
            <a:avLst/>
          </a:prstGeom>
          <a:solidFill>
            <a:srgbClr val="F8FBFE"/>
          </a:solidFill>
          <a:ln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7916" tIns="38958" rIns="77916" bIns="38958" rtlCol="0" anchor="ctr"/>
          <a:lstStyle/>
          <a:p>
            <a:pPr algn="ctr" defTabSz="913464"/>
            <a:r>
              <a:rPr lang="ru-RU" sz="700" dirty="0">
                <a:solidFill>
                  <a:srgbClr val="9900FF"/>
                </a:solidFill>
              </a:rPr>
              <a:t>1. УФК по Республике Бурятия </a:t>
            </a:r>
            <a:r>
              <a:rPr lang="ru-RU" sz="7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(</a:t>
            </a:r>
            <a:r>
              <a:rPr lang="ru-RU" sz="6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МСК</a:t>
            </a:r>
            <a:r>
              <a:rPr lang="ru-RU" sz="7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ru-RU" sz="7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+</a:t>
            </a:r>
            <a:r>
              <a:rPr lang="ru-RU" sz="7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5)</a:t>
            </a:r>
            <a:endParaRPr lang="ru-RU" sz="7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ctr" defTabSz="913464"/>
            <a:r>
              <a:rPr lang="ru-RU" sz="700" dirty="0">
                <a:solidFill>
                  <a:srgbClr val="9900FF"/>
                </a:solidFill>
              </a:rPr>
              <a:t>2. УФК по Иркутской области </a:t>
            </a:r>
            <a:r>
              <a:rPr lang="ru-RU" sz="7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(</a:t>
            </a:r>
            <a:r>
              <a:rPr lang="ru-RU" sz="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МСК</a:t>
            </a:r>
            <a:r>
              <a:rPr lang="ru-RU" sz="7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+5</a:t>
            </a:r>
            <a:r>
              <a:rPr lang="ru-RU" sz="7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)</a:t>
            </a:r>
            <a:endParaRPr lang="ru-RU" sz="700" dirty="0">
              <a:solidFill>
                <a:srgbClr val="9900FF"/>
              </a:solidFill>
            </a:endParaRPr>
          </a:p>
          <a:p>
            <a:pPr algn="ctr" defTabSz="913464"/>
            <a:r>
              <a:rPr lang="ru-RU" sz="700" dirty="0" smtClean="0">
                <a:solidFill>
                  <a:srgbClr val="9900FF"/>
                </a:solidFill>
              </a:rPr>
              <a:t>3. УФК по Республике Саха (Якутия)</a:t>
            </a:r>
            <a:r>
              <a:rPr lang="ru-RU" sz="7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(</a:t>
            </a:r>
            <a:r>
              <a:rPr lang="ru-RU" sz="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МСК</a:t>
            </a:r>
            <a:r>
              <a:rPr lang="ru-RU" sz="7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ru-RU" sz="7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+6)</a:t>
            </a:r>
            <a:endParaRPr lang="ru-RU" sz="700" dirty="0" smtClean="0">
              <a:solidFill>
                <a:srgbClr val="9900FF"/>
              </a:solidFill>
            </a:endParaRPr>
          </a:p>
          <a:p>
            <a:pPr algn="ctr" defTabSz="913464"/>
            <a:r>
              <a:rPr lang="ru-RU" sz="700" dirty="0" smtClean="0">
                <a:solidFill>
                  <a:srgbClr val="9900FF"/>
                </a:solidFill>
              </a:rPr>
              <a:t>4. УФК по Забайкальскому краю </a:t>
            </a:r>
            <a:r>
              <a:rPr lang="ru-RU" sz="7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(</a:t>
            </a:r>
            <a:r>
              <a:rPr lang="ru-RU" sz="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МСК</a:t>
            </a:r>
            <a:r>
              <a:rPr lang="ru-RU" sz="7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ru-RU" sz="7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+6)</a:t>
            </a:r>
            <a:endParaRPr lang="ru-RU" sz="7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ctr" defTabSz="913464"/>
            <a:r>
              <a:rPr lang="ru-RU" sz="700" dirty="0" smtClean="0">
                <a:solidFill>
                  <a:srgbClr val="9900FF"/>
                </a:solidFill>
              </a:rPr>
              <a:t>5. УФК по Амурской области </a:t>
            </a:r>
            <a:r>
              <a:rPr lang="ru-RU" sz="7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(</a:t>
            </a:r>
            <a:r>
              <a:rPr lang="ru-RU" sz="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МСК</a:t>
            </a:r>
            <a:r>
              <a:rPr lang="ru-RU" sz="7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ru-RU" sz="7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+6)</a:t>
            </a:r>
          </a:p>
          <a:p>
            <a:pPr algn="ctr" defTabSz="913464"/>
            <a:r>
              <a:rPr lang="ru-RU" sz="700" dirty="0">
                <a:solidFill>
                  <a:srgbClr val="9900FF"/>
                </a:solidFill>
              </a:rPr>
              <a:t>6. УФК по Кемеровской области </a:t>
            </a:r>
            <a:r>
              <a:rPr lang="ru-RU" sz="7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(</a:t>
            </a:r>
            <a:r>
              <a:rPr lang="ru-RU" sz="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МСК</a:t>
            </a:r>
            <a:r>
              <a:rPr lang="ru-RU" sz="7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+4</a:t>
            </a:r>
            <a:r>
              <a:rPr lang="ru-RU" sz="7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)</a:t>
            </a:r>
          </a:p>
          <a:p>
            <a:pPr algn="ctr" defTabSz="913464"/>
            <a:r>
              <a:rPr lang="ru-RU" sz="700" dirty="0" smtClean="0">
                <a:solidFill>
                  <a:srgbClr val="9900FF"/>
                </a:solidFill>
              </a:rPr>
              <a:t>7. </a:t>
            </a:r>
            <a:r>
              <a:rPr lang="ru-RU" sz="700" dirty="0">
                <a:solidFill>
                  <a:srgbClr val="9900FF"/>
                </a:solidFill>
              </a:rPr>
              <a:t>УФК по Новосибирской области </a:t>
            </a:r>
            <a:r>
              <a:rPr lang="ru-RU" sz="7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(</a:t>
            </a:r>
            <a:r>
              <a:rPr lang="ru-RU" sz="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МСК</a:t>
            </a:r>
            <a:r>
              <a:rPr lang="ru-RU" sz="7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+4</a:t>
            </a:r>
            <a:r>
              <a:rPr lang="ru-RU" sz="7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)</a:t>
            </a:r>
            <a:endParaRPr lang="ru-RU" sz="7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48" name="Скругленный прямоугольник 47"/>
          <p:cNvSpPr/>
          <p:nvPr/>
        </p:nvSpPr>
        <p:spPr>
          <a:xfrm>
            <a:off x="7092280" y="423065"/>
            <a:ext cx="1805588" cy="866711"/>
          </a:xfrm>
          <a:prstGeom prst="roundRect">
            <a:avLst/>
          </a:prstGeom>
          <a:solidFill>
            <a:srgbClr val="F8FBFE"/>
          </a:solidFill>
          <a:ln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7916" tIns="38958" rIns="77916" bIns="38958" rtlCol="0" anchor="ctr"/>
          <a:lstStyle/>
          <a:p>
            <a:pPr algn="ctr" defTabSz="913464"/>
            <a:r>
              <a:rPr lang="ru-RU" sz="900" b="1" cap="all" dirty="0">
                <a:solidFill>
                  <a:srgbClr val="92D050"/>
                </a:solidFill>
                <a:ea typeface="Open Sans Condensed" panose="020B0604020202020204" charset="0"/>
                <a:cs typeface="Open Sans Condensed" panose="020B0604020202020204" charset="0"/>
              </a:rPr>
              <a:t>РЦ</a:t>
            </a:r>
          </a:p>
          <a:p>
            <a:pPr algn="ctr" defTabSz="913464"/>
            <a:r>
              <a:rPr lang="ru-RU" sz="900" b="1" cap="all" dirty="0">
                <a:solidFill>
                  <a:srgbClr val="92D050"/>
                </a:solidFill>
                <a:ea typeface="Open Sans Condensed" panose="020B0604020202020204" charset="0"/>
                <a:cs typeface="Open Sans Condensed" panose="020B0604020202020204" charset="0"/>
              </a:rPr>
              <a:t>УФК по</a:t>
            </a:r>
          </a:p>
          <a:p>
            <a:pPr algn="ctr" defTabSz="913464"/>
            <a:r>
              <a:rPr lang="ru-RU" sz="900" b="1" cap="all" dirty="0">
                <a:solidFill>
                  <a:srgbClr val="92D050"/>
                </a:solidFill>
                <a:ea typeface="Open Sans Condensed" panose="020B0604020202020204" charset="0"/>
                <a:cs typeface="Open Sans Condensed" panose="020B0604020202020204" charset="0"/>
              </a:rPr>
              <a:t> Приморскому краю</a:t>
            </a:r>
          </a:p>
          <a:p>
            <a:pPr algn="ctr" defTabSz="913464"/>
            <a:r>
              <a:rPr lang="ru-RU" sz="800" b="1" cap="all" dirty="0">
                <a:solidFill>
                  <a:prstClr val="black">
                    <a:lumMod val="50000"/>
                    <a:lumOff val="50000"/>
                  </a:prstClr>
                </a:solidFill>
                <a:ea typeface="Open Sans Condensed" panose="020B0604020202020204" charset="0"/>
                <a:cs typeface="Open Sans Condensed" panose="020B0604020202020204" charset="0"/>
              </a:rPr>
              <a:t>(</a:t>
            </a:r>
            <a:r>
              <a:rPr lang="ru-RU" sz="700" b="1" cap="all" dirty="0">
                <a:solidFill>
                  <a:prstClr val="black">
                    <a:lumMod val="50000"/>
                    <a:lumOff val="50000"/>
                  </a:prstClr>
                </a:solidFill>
                <a:ea typeface="Open Sans Condensed" panose="020B0604020202020204" charset="0"/>
                <a:cs typeface="Open Sans Condensed" panose="020B0604020202020204" charset="0"/>
              </a:rPr>
              <a:t>МСК</a:t>
            </a:r>
            <a:r>
              <a:rPr lang="ru-RU" sz="800" b="1" cap="all" dirty="0">
                <a:solidFill>
                  <a:prstClr val="black">
                    <a:lumMod val="50000"/>
                    <a:lumOff val="50000"/>
                  </a:prstClr>
                </a:solidFill>
                <a:ea typeface="Open Sans Condensed" panose="020B0604020202020204" charset="0"/>
                <a:cs typeface="Open Sans Condensed" panose="020B0604020202020204" charset="0"/>
              </a:rPr>
              <a:t> +7)</a:t>
            </a:r>
          </a:p>
        </p:txBody>
      </p:sp>
      <p:sp>
        <p:nvSpPr>
          <p:cNvPr id="49" name="Овал 48"/>
          <p:cNvSpPr/>
          <p:nvPr/>
        </p:nvSpPr>
        <p:spPr>
          <a:xfrm>
            <a:off x="7212482" y="1707654"/>
            <a:ext cx="1565183" cy="654092"/>
          </a:xfrm>
          <a:prstGeom prst="ellipse">
            <a:avLst/>
          </a:prstGeom>
          <a:solidFill>
            <a:srgbClr val="F8FBFE"/>
          </a:solidFill>
          <a:ln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7916" tIns="38958" rIns="77916" bIns="38958" rtlCol="0" anchor="ctr"/>
          <a:lstStyle/>
          <a:p>
            <a:pPr algn="ctr" defTabSz="913464"/>
            <a:r>
              <a:rPr lang="ru-RU" sz="900" b="1" cap="all" dirty="0">
                <a:solidFill>
                  <a:srgbClr val="AC75D5"/>
                </a:solidFill>
                <a:ea typeface="Open Sans Condensed" panose="020B0604020202020204" charset="0"/>
                <a:cs typeface="Open Sans Condensed" panose="020B0604020202020204" charset="0"/>
              </a:rPr>
              <a:t>ЦС</a:t>
            </a:r>
          </a:p>
          <a:p>
            <a:pPr algn="ctr" defTabSz="913464"/>
            <a:r>
              <a:rPr lang="ru-RU" sz="900" b="1" cap="all" dirty="0">
                <a:solidFill>
                  <a:srgbClr val="AC75D5"/>
                </a:solidFill>
                <a:ea typeface="Open Sans Condensed" panose="020B0604020202020204" charset="0"/>
                <a:cs typeface="Open Sans Condensed" panose="020B0604020202020204" charset="0"/>
              </a:rPr>
              <a:t>УФК по Приморскому краю </a:t>
            </a:r>
          </a:p>
          <a:p>
            <a:pPr algn="ctr" defTabSz="913464"/>
            <a:r>
              <a:rPr lang="ru-RU" sz="700" b="1" cap="all" dirty="0">
                <a:solidFill>
                  <a:prstClr val="black">
                    <a:lumMod val="50000"/>
                    <a:lumOff val="50000"/>
                  </a:prstClr>
                </a:solidFill>
                <a:ea typeface="Open Sans Condensed" panose="020B0604020202020204" charset="0"/>
                <a:cs typeface="Open Sans Condensed" panose="020B0604020202020204" charset="0"/>
              </a:rPr>
              <a:t>(МСК +7)</a:t>
            </a:r>
          </a:p>
        </p:txBody>
      </p:sp>
      <p:sp>
        <p:nvSpPr>
          <p:cNvPr id="50" name="Прямоугольник 49"/>
          <p:cNvSpPr/>
          <p:nvPr/>
        </p:nvSpPr>
        <p:spPr>
          <a:xfrm>
            <a:off x="7092280" y="2559134"/>
            <a:ext cx="1805589" cy="1033246"/>
          </a:xfrm>
          <a:prstGeom prst="rect">
            <a:avLst/>
          </a:prstGeom>
          <a:solidFill>
            <a:srgbClr val="F8FBFE"/>
          </a:solidFill>
          <a:ln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7916" tIns="38958" rIns="77916" bIns="38958" rtlCol="0" anchor="ctr"/>
          <a:lstStyle/>
          <a:p>
            <a:pPr algn="ctr" defTabSz="913464"/>
            <a:r>
              <a:rPr lang="ru-RU" sz="700" dirty="0">
                <a:solidFill>
                  <a:srgbClr val="9900FF"/>
                </a:solidFill>
              </a:rPr>
              <a:t>1. УФК по Еврейской АО </a:t>
            </a:r>
            <a:r>
              <a:rPr lang="ru-RU" sz="7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(</a:t>
            </a:r>
            <a:r>
              <a:rPr lang="ru-RU" sz="6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МСК</a:t>
            </a:r>
            <a:r>
              <a:rPr lang="ru-RU" sz="7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ru-RU" sz="7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+</a:t>
            </a:r>
            <a:r>
              <a:rPr lang="ru-RU" sz="7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7)</a:t>
            </a:r>
            <a:endParaRPr lang="ru-RU" sz="7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ctr" defTabSz="913464"/>
            <a:r>
              <a:rPr lang="ru-RU" sz="700" dirty="0">
                <a:solidFill>
                  <a:srgbClr val="9900FF"/>
                </a:solidFill>
              </a:rPr>
              <a:t>2. УФК по Сахалинской области </a:t>
            </a:r>
            <a:r>
              <a:rPr lang="ru-RU" sz="7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(</a:t>
            </a:r>
            <a:r>
              <a:rPr lang="ru-RU" sz="6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МСК</a:t>
            </a:r>
            <a:r>
              <a:rPr lang="ru-RU" sz="7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ru-RU" sz="7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+</a:t>
            </a:r>
            <a:r>
              <a:rPr lang="ru-RU" sz="7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8)</a:t>
            </a:r>
            <a:endParaRPr lang="ru-RU" sz="7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ctr" defTabSz="913464"/>
            <a:r>
              <a:rPr lang="ru-RU" sz="700" dirty="0">
                <a:solidFill>
                  <a:srgbClr val="9900FF"/>
                </a:solidFill>
              </a:rPr>
              <a:t>3. УФК по Хабаровскому краю </a:t>
            </a:r>
            <a:r>
              <a:rPr lang="ru-RU" sz="7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(</a:t>
            </a:r>
            <a:r>
              <a:rPr lang="ru-RU" sz="6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МСК</a:t>
            </a:r>
            <a:r>
              <a:rPr lang="ru-RU" sz="7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ru-RU" sz="7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+</a:t>
            </a:r>
            <a:r>
              <a:rPr lang="ru-RU" sz="7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7)</a:t>
            </a:r>
            <a:endParaRPr lang="ru-RU" sz="7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ctr" defTabSz="913464"/>
            <a:r>
              <a:rPr lang="ru-RU" sz="700" dirty="0">
                <a:solidFill>
                  <a:srgbClr val="9900FF"/>
                </a:solidFill>
              </a:rPr>
              <a:t>4. УФК по Магаданской области </a:t>
            </a:r>
            <a:r>
              <a:rPr lang="ru-RU" sz="7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(</a:t>
            </a:r>
            <a:r>
              <a:rPr lang="ru-RU" sz="6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МСК</a:t>
            </a:r>
            <a:r>
              <a:rPr lang="ru-RU" sz="7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ru-RU" sz="7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+</a:t>
            </a:r>
            <a:r>
              <a:rPr lang="ru-RU" sz="7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8)</a:t>
            </a:r>
            <a:endParaRPr lang="ru-RU" sz="7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ctr" defTabSz="913464"/>
            <a:r>
              <a:rPr lang="ru-RU" sz="700" dirty="0">
                <a:solidFill>
                  <a:srgbClr val="9900FF"/>
                </a:solidFill>
              </a:rPr>
              <a:t>5. УФК по Камчатскому краю </a:t>
            </a:r>
            <a:r>
              <a:rPr lang="ru-RU" sz="7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(</a:t>
            </a:r>
            <a:r>
              <a:rPr lang="ru-RU" sz="6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МСК</a:t>
            </a:r>
            <a:r>
              <a:rPr lang="ru-RU" sz="7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ru-RU" sz="7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+</a:t>
            </a:r>
            <a:r>
              <a:rPr lang="ru-RU" sz="7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9)</a:t>
            </a:r>
            <a:endParaRPr lang="ru-RU" sz="7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ctr" defTabSz="913464"/>
            <a:r>
              <a:rPr lang="ru-RU" sz="700" dirty="0">
                <a:solidFill>
                  <a:srgbClr val="9900FF"/>
                </a:solidFill>
              </a:rPr>
              <a:t>6. УФК по Чукотскому АО </a:t>
            </a:r>
            <a:r>
              <a:rPr lang="ru-RU" sz="7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(</a:t>
            </a:r>
            <a:r>
              <a:rPr lang="ru-RU" sz="6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МСК</a:t>
            </a:r>
            <a:r>
              <a:rPr lang="ru-RU" sz="7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ru-RU" sz="7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+</a:t>
            </a:r>
            <a:r>
              <a:rPr lang="ru-RU" sz="7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9)</a:t>
            </a:r>
            <a:endParaRPr lang="ru-RU" sz="7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ctr" defTabSz="913464"/>
            <a:r>
              <a:rPr lang="ru-RU" sz="700" dirty="0">
                <a:solidFill>
                  <a:srgbClr val="9900FF"/>
                </a:solidFill>
              </a:rPr>
              <a:t>7. УФК по Приморскому краю </a:t>
            </a:r>
            <a:r>
              <a:rPr lang="ru-RU" sz="7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(</a:t>
            </a:r>
            <a:r>
              <a:rPr lang="ru-RU" sz="6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МСК</a:t>
            </a:r>
            <a:r>
              <a:rPr lang="ru-RU" sz="7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ru-RU" sz="7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+</a:t>
            </a:r>
            <a:r>
              <a:rPr lang="ru-RU" sz="7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7)</a:t>
            </a:r>
            <a:endParaRPr lang="ru-RU" sz="7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52" name="Объект 20"/>
          <p:cNvSpPr txBox="1">
            <a:spLocks/>
          </p:cNvSpPr>
          <p:nvPr/>
        </p:nvSpPr>
        <p:spPr>
          <a:xfrm>
            <a:off x="184931" y="1687893"/>
            <a:ext cx="1693125" cy="654092"/>
          </a:xfrm>
          <a:prstGeom prst="ellipse">
            <a:avLst/>
          </a:prstGeom>
          <a:solidFill>
            <a:srgbClr val="F8FBFE"/>
          </a:solidFill>
          <a:ln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7916" tIns="38958" rIns="77916" bIns="38958" rtlCol="0" anchor="ctr"/>
          <a:lstStyle>
            <a:defPPr>
              <a:defRPr lang="ru-RU"/>
            </a:defPPr>
            <a:lvl1pPr algn="ctr">
              <a:defRPr sz="1100" b="1" cap="all">
                <a:solidFill>
                  <a:srgbClr val="AC75D5"/>
                </a:solidFill>
                <a:ea typeface="Open Sans Condensed" panose="020B0604020202020204" charset="0"/>
                <a:cs typeface="Open Sans Condensed" panose="020B0604020202020204" charset="0"/>
              </a:defRPr>
            </a:lvl1pPr>
          </a:lstStyle>
          <a:p>
            <a:pPr defTabSz="913464"/>
            <a:r>
              <a:rPr lang="ru-RU" sz="900" dirty="0"/>
              <a:t>ЦС</a:t>
            </a:r>
          </a:p>
          <a:p>
            <a:pPr defTabSz="913464"/>
            <a:r>
              <a:rPr lang="ru-RU" sz="900" dirty="0"/>
              <a:t>УФК по г. Москве </a:t>
            </a:r>
          </a:p>
          <a:p>
            <a:pPr defTabSz="913464"/>
            <a:r>
              <a:rPr lang="ru-RU" sz="700" dirty="0">
                <a:solidFill>
                  <a:prstClr val="black">
                    <a:lumMod val="50000"/>
                    <a:lumOff val="50000"/>
                  </a:prstClr>
                </a:solidFill>
              </a:rPr>
              <a:t>(МСК +0)</a:t>
            </a:r>
          </a:p>
        </p:txBody>
      </p:sp>
      <p:sp>
        <p:nvSpPr>
          <p:cNvPr id="53" name="Прямоугольник 52"/>
          <p:cNvSpPr/>
          <p:nvPr/>
        </p:nvSpPr>
        <p:spPr>
          <a:xfrm>
            <a:off x="184931" y="2559134"/>
            <a:ext cx="1693125" cy="546759"/>
          </a:xfrm>
          <a:prstGeom prst="rect">
            <a:avLst/>
          </a:prstGeom>
          <a:solidFill>
            <a:srgbClr val="F8FBFE"/>
          </a:solidFill>
          <a:ln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7916" tIns="38958" rIns="77916" bIns="38958" rtlCol="0" anchor="ctr"/>
          <a:lstStyle/>
          <a:p>
            <a:pPr algn="ctr" defTabSz="913464"/>
            <a:r>
              <a:rPr lang="ru-RU" sz="700" dirty="0">
                <a:solidFill>
                  <a:srgbClr val="9900FF"/>
                </a:solidFill>
              </a:rPr>
              <a:t>1. УФК по г. </a:t>
            </a:r>
            <a:r>
              <a:rPr lang="ru-RU" sz="700" dirty="0" smtClean="0">
                <a:solidFill>
                  <a:srgbClr val="9900FF"/>
                </a:solidFill>
              </a:rPr>
              <a:t>Москве</a:t>
            </a:r>
            <a:endParaRPr lang="ru-RU" sz="700" dirty="0">
              <a:solidFill>
                <a:srgbClr val="9900FF"/>
              </a:solidFill>
            </a:endParaRPr>
          </a:p>
          <a:p>
            <a:pPr algn="ctr" defTabSz="913464"/>
            <a:r>
              <a:rPr lang="ru-RU" sz="700" dirty="0">
                <a:solidFill>
                  <a:srgbClr val="9900FF"/>
                </a:solidFill>
              </a:rPr>
              <a:t>2. УФК по Московской области  </a:t>
            </a:r>
            <a:endParaRPr lang="ru-RU" sz="700" dirty="0" smtClean="0">
              <a:solidFill>
                <a:srgbClr val="9900FF"/>
              </a:solidFill>
            </a:endParaRPr>
          </a:p>
          <a:p>
            <a:pPr algn="ctr" defTabSz="913464"/>
            <a:r>
              <a:rPr lang="ru-RU" sz="700" dirty="0" smtClean="0">
                <a:solidFill>
                  <a:srgbClr val="9900FF"/>
                </a:solidFill>
              </a:rPr>
              <a:t>3</a:t>
            </a:r>
            <a:r>
              <a:rPr lang="ru-RU" sz="700" dirty="0">
                <a:solidFill>
                  <a:srgbClr val="9900FF"/>
                </a:solidFill>
              </a:rPr>
              <a:t>. МОУ </a:t>
            </a:r>
            <a:r>
              <a:rPr lang="ru-RU" sz="700" dirty="0" smtClean="0">
                <a:solidFill>
                  <a:srgbClr val="9900FF"/>
                </a:solidFill>
              </a:rPr>
              <a:t>ФК</a:t>
            </a:r>
            <a:endParaRPr lang="ru-RU" sz="700" dirty="0">
              <a:solidFill>
                <a:srgbClr val="9900FF"/>
              </a:solidFill>
            </a:endParaRPr>
          </a:p>
        </p:txBody>
      </p:sp>
      <p:sp>
        <p:nvSpPr>
          <p:cNvPr id="76" name="Скругленный прямоугольник 75"/>
          <p:cNvSpPr/>
          <p:nvPr/>
        </p:nvSpPr>
        <p:spPr>
          <a:xfrm>
            <a:off x="184931" y="423066"/>
            <a:ext cx="1693125" cy="866710"/>
          </a:xfrm>
          <a:prstGeom prst="roundRect">
            <a:avLst/>
          </a:prstGeom>
          <a:solidFill>
            <a:srgbClr val="F8FBFE"/>
          </a:solidFill>
          <a:ln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7916" tIns="38958" rIns="77916" bIns="38958" rtlCol="0" anchor="ctr"/>
          <a:lstStyle/>
          <a:p>
            <a:pPr algn="ctr" defTabSz="913464"/>
            <a:r>
              <a:rPr lang="ru-RU" sz="900" b="1" cap="all" dirty="0">
                <a:solidFill>
                  <a:srgbClr val="92D050"/>
                </a:solidFill>
                <a:ea typeface="Open Sans Condensed" panose="020B0604020202020204" charset="0"/>
                <a:cs typeface="Open Sans Condensed" panose="020B0604020202020204" charset="0"/>
              </a:rPr>
              <a:t>РЦ</a:t>
            </a:r>
          </a:p>
          <a:p>
            <a:pPr algn="ctr" defTabSz="913464"/>
            <a:r>
              <a:rPr lang="ru-RU" sz="900" b="1" cap="all" dirty="0">
                <a:solidFill>
                  <a:srgbClr val="92D050"/>
                </a:solidFill>
                <a:ea typeface="Open Sans Condensed" panose="020B0604020202020204" charset="0"/>
                <a:cs typeface="Open Sans Condensed" panose="020B0604020202020204" charset="0"/>
              </a:rPr>
              <a:t>УФК по г. Москве</a:t>
            </a:r>
          </a:p>
          <a:p>
            <a:pPr algn="ctr" defTabSz="913464"/>
            <a:r>
              <a:rPr lang="ru-RU" sz="800" b="1" cap="all" dirty="0">
                <a:solidFill>
                  <a:prstClr val="black">
                    <a:lumMod val="50000"/>
                    <a:lumOff val="50000"/>
                  </a:prstClr>
                </a:solidFill>
                <a:ea typeface="Open Sans Condensed" panose="020B0604020202020204" charset="0"/>
                <a:cs typeface="Open Sans Condensed" panose="020B0604020202020204" charset="0"/>
              </a:rPr>
              <a:t>(</a:t>
            </a:r>
            <a:r>
              <a:rPr lang="ru-RU" sz="700" b="1" cap="all" dirty="0">
                <a:solidFill>
                  <a:prstClr val="black">
                    <a:lumMod val="50000"/>
                    <a:lumOff val="50000"/>
                  </a:prstClr>
                </a:solidFill>
                <a:ea typeface="Open Sans Condensed" panose="020B0604020202020204" charset="0"/>
                <a:cs typeface="Open Sans Condensed" panose="020B0604020202020204" charset="0"/>
              </a:rPr>
              <a:t>МСК</a:t>
            </a:r>
            <a:r>
              <a:rPr lang="ru-RU" sz="800" b="1" cap="all" dirty="0">
                <a:solidFill>
                  <a:prstClr val="black">
                    <a:lumMod val="50000"/>
                    <a:lumOff val="50000"/>
                  </a:prstClr>
                </a:solidFill>
                <a:ea typeface="Open Sans Condensed" panose="020B0604020202020204" charset="0"/>
                <a:cs typeface="Open Sans Condensed" panose="020B0604020202020204" charset="0"/>
              </a:rPr>
              <a:t> +0)</a:t>
            </a:r>
          </a:p>
        </p:txBody>
      </p:sp>
      <p:cxnSp>
        <p:nvCxnSpPr>
          <p:cNvPr id="5" name="Прямая со стрелкой 4"/>
          <p:cNvCxnSpPr>
            <a:stCxn id="17" idx="2"/>
            <a:endCxn id="34" idx="0"/>
          </p:cNvCxnSpPr>
          <p:nvPr/>
        </p:nvCxnSpPr>
        <p:spPr>
          <a:xfrm flipH="1">
            <a:off x="3340971" y="1289260"/>
            <a:ext cx="1159645" cy="418394"/>
          </a:xfrm>
          <a:prstGeom prst="straightConnector1">
            <a:avLst/>
          </a:prstGeom>
          <a:ln w="158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Прямая со стрелкой 28"/>
          <p:cNvCxnSpPr>
            <a:stCxn id="17" idx="2"/>
            <a:endCxn id="18" idx="0"/>
          </p:cNvCxnSpPr>
          <p:nvPr/>
        </p:nvCxnSpPr>
        <p:spPr>
          <a:xfrm>
            <a:off x="4500616" y="1289260"/>
            <a:ext cx="1120968" cy="424995"/>
          </a:xfrm>
          <a:prstGeom prst="straightConnector1">
            <a:avLst/>
          </a:prstGeom>
          <a:ln w="158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Прямая со стрелкой 34"/>
          <p:cNvCxnSpPr>
            <a:endCxn id="49" idx="0"/>
          </p:cNvCxnSpPr>
          <p:nvPr/>
        </p:nvCxnSpPr>
        <p:spPr>
          <a:xfrm>
            <a:off x="7995073" y="1289776"/>
            <a:ext cx="1" cy="417878"/>
          </a:xfrm>
          <a:prstGeom prst="straightConnector1">
            <a:avLst/>
          </a:prstGeom>
          <a:ln w="158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Прямая со стрелкой 35"/>
          <p:cNvCxnSpPr/>
          <p:nvPr/>
        </p:nvCxnSpPr>
        <p:spPr>
          <a:xfrm>
            <a:off x="1031493" y="1277428"/>
            <a:ext cx="1" cy="417878"/>
          </a:xfrm>
          <a:prstGeom prst="straightConnector1">
            <a:avLst/>
          </a:prstGeom>
          <a:ln w="158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Прямая со стрелкой 37"/>
          <p:cNvCxnSpPr>
            <a:endCxn id="53" idx="0"/>
          </p:cNvCxnSpPr>
          <p:nvPr/>
        </p:nvCxnSpPr>
        <p:spPr>
          <a:xfrm>
            <a:off x="1031492" y="2341985"/>
            <a:ext cx="2" cy="217149"/>
          </a:xfrm>
          <a:prstGeom prst="straightConnector1">
            <a:avLst/>
          </a:prstGeom>
          <a:ln w="158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Прямая со стрелкой 38"/>
          <p:cNvCxnSpPr>
            <a:stCxn id="34" idx="4"/>
            <a:endCxn id="47" idx="0"/>
          </p:cNvCxnSpPr>
          <p:nvPr/>
        </p:nvCxnSpPr>
        <p:spPr>
          <a:xfrm>
            <a:off x="3340971" y="2361746"/>
            <a:ext cx="1" cy="197388"/>
          </a:xfrm>
          <a:prstGeom prst="straightConnector1">
            <a:avLst/>
          </a:prstGeom>
          <a:ln w="158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Прямая со стрелкой 41"/>
          <p:cNvCxnSpPr/>
          <p:nvPr/>
        </p:nvCxnSpPr>
        <p:spPr>
          <a:xfrm>
            <a:off x="5621583" y="2368347"/>
            <a:ext cx="1" cy="197388"/>
          </a:xfrm>
          <a:prstGeom prst="straightConnector1">
            <a:avLst/>
          </a:prstGeom>
          <a:ln w="158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Прямая со стрелкой 42"/>
          <p:cNvCxnSpPr>
            <a:stCxn id="49" idx="4"/>
            <a:endCxn id="50" idx="0"/>
          </p:cNvCxnSpPr>
          <p:nvPr/>
        </p:nvCxnSpPr>
        <p:spPr>
          <a:xfrm>
            <a:off x="7995074" y="2361746"/>
            <a:ext cx="1" cy="197388"/>
          </a:xfrm>
          <a:prstGeom prst="straightConnector1">
            <a:avLst/>
          </a:prstGeom>
          <a:ln w="158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450256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2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3043</TotalTime>
  <Words>899</Words>
  <Application>Microsoft Office PowerPoint</Application>
  <PresentationFormat>Экран (16:9)</PresentationFormat>
  <Paragraphs>125</Paragraphs>
  <Slides>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3" baseType="lpstr">
      <vt:lpstr>2_Тема Office</vt:lpstr>
      <vt:lpstr>Презентация PowerPoint</vt:lpstr>
      <vt:lpstr>Презентация PowerPoint</vt:lpstr>
    </vt:vector>
  </TitlesOfParts>
  <Company>УФК по г. Санкт-Петербургу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Хонелидзе Марьям Петровна</dc:creator>
  <cp:lastModifiedBy>Эрендженов Сергей Иванович</cp:lastModifiedBy>
  <cp:revision>206</cp:revision>
  <cp:lastPrinted>2019-03-13T06:52:47Z</cp:lastPrinted>
  <dcterms:created xsi:type="dcterms:W3CDTF">2019-02-06T07:49:34Z</dcterms:created>
  <dcterms:modified xsi:type="dcterms:W3CDTF">2019-12-03T10:22:16Z</dcterms:modified>
</cp:coreProperties>
</file>